
<file path=[Content_Types].xml><?xml version="1.0" encoding="utf-8"?>
<Types xmlns="http://schemas.openxmlformats.org/package/2006/content-types">
  <Default Extension="emf" ContentType="image/x-emf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75" r:id="rId1"/>
  </p:sldMasterIdLst>
  <p:notesMasterIdLst>
    <p:notesMasterId r:id="rId20"/>
  </p:notesMasterIdLst>
  <p:handoutMasterIdLst>
    <p:handoutMasterId r:id="rId21"/>
  </p:handoutMasterIdLst>
  <p:sldIdLst>
    <p:sldId id="295" r:id="rId2"/>
    <p:sldId id="297" r:id="rId3"/>
    <p:sldId id="257" r:id="rId4"/>
    <p:sldId id="299" r:id="rId5"/>
    <p:sldId id="300" r:id="rId6"/>
    <p:sldId id="301" r:id="rId7"/>
    <p:sldId id="302" r:id="rId8"/>
    <p:sldId id="303" r:id="rId9"/>
    <p:sldId id="304" r:id="rId10"/>
    <p:sldId id="305" r:id="rId11"/>
    <p:sldId id="306" r:id="rId12"/>
    <p:sldId id="310" r:id="rId13"/>
    <p:sldId id="307" r:id="rId14"/>
    <p:sldId id="308" r:id="rId15"/>
    <p:sldId id="309" r:id="rId16"/>
    <p:sldId id="312" r:id="rId17"/>
    <p:sldId id="313" r:id="rId18"/>
    <p:sldId id="311" r:id="rId19"/>
  </p:sldIdLst>
  <p:sldSz cx="9144000" cy="6858000" type="screen4x3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sz="2500" kern="1200">
        <a:solidFill>
          <a:schemeClr val="tx1"/>
        </a:solidFill>
        <a:latin typeface="Verdana" charset="0"/>
        <a:ea typeface="ＭＳ Ｐゴシック" charset="0"/>
        <a:cs typeface="ＭＳ Ｐゴシック" charset="0"/>
      </a:defRPr>
    </a:lvl1pPr>
    <a:lvl2pPr marL="457200" algn="l" rtl="0" fontAlgn="base">
      <a:spcBef>
        <a:spcPct val="0"/>
      </a:spcBef>
      <a:spcAft>
        <a:spcPct val="0"/>
      </a:spcAft>
      <a:defRPr sz="2500" kern="1200">
        <a:solidFill>
          <a:schemeClr val="tx1"/>
        </a:solidFill>
        <a:latin typeface="Verdana" charset="0"/>
        <a:ea typeface="ＭＳ Ｐゴシック" charset="0"/>
        <a:cs typeface="ＭＳ Ｐゴシック" charset="0"/>
      </a:defRPr>
    </a:lvl2pPr>
    <a:lvl3pPr marL="914400" algn="l" rtl="0" fontAlgn="base">
      <a:spcBef>
        <a:spcPct val="0"/>
      </a:spcBef>
      <a:spcAft>
        <a:spcPct val="0"/>
      </a:spcAft>
      <a:defRPr sz="2500" kern="1200">
        <a:solidFill>
          <a:schemeClr val="tx1"/>
        </a:solidFill>
        <a:latin typeface="Verdana" charset="0"/>
        <a:ea typeface="ＭＳ Ｐゴシック" charset="0"/>
        <a:cs typeface="ＭＳ Ｐゴシック" charset="0"/>
      </a:defRPr>
    </a:lvl3pPr>
    <a:lvl4pPr marL="1371600" algn="l" rtl="0" fontAlgn="base">
      <a:spcBef>
        <a:spcPct val="0"/>
      </a:spcBef>
      <a:spcAft>
        <a:spcPct val="0"/>
      </a:spcAft>
      <a:defRPr sz="2500" kern="1200">
        <a:solidFill>
          <a:schemeClr val="tx1"/>
        </a:solidFill>
        <a:latin typeface="Verdana" charset="0"/>
        <a:ea typeface="ＭＳ Ｐゴシック" charset="0"/>
        <a:cs typeface="ＭＳ Ｐゴシック" charset="0"/>
      </a:defRPr>
    </a:lvl4pPr>
    <a:lvl5pPr marL="1828800" algn="l" rtl="0" fontAlgn="base">
      <a:spcBef>
        <a:spcPct val="0"/>
      </a:spcBef>
      <a:spcAft>
        <a:spcPct val="0"/>
      </a:spcAft>
      <a:defRPr sz="2500" kern="1200">
        <a:solidFill>
          <a:schemeClr val="tx1"/>
        </a:solidFill>
        <a:latin typeface="Verdana" charset="0"/>
        <a:ea typeface="ＭＳ Ｐゴシック" charset="0"/>
        <a:cs typeface="ＭＳ Ｐゴシック" charset="0"/>
      </a:defRPr>
    </a:lvl5pPr>
    <a:lvl6pPr marL="2286000" algn="l" defTabSz="457200" rtl="0" eaLnBrk="1" latinLnBrk="0" hangingPunct="1">
      <a:defRPr sz="2500" kern="1200">
        <a:solidFill>
          <a:schemeClr val="tx1"/>
        </a:solidFill>
        <a:latin typeface="Verdana" charset="0"/>
        <a:ea typeface="ＭＳ Ｐゴシック" charset="0"/>
        <a:cs typeface="ＭＳ Ｐゴシック" charset="0"/>
      </a:defRPr>
    </a:lvl6pPr>
    <a:lvl7pPr marL="2743200" algn="l" defTabSz="457200" rtl="0" eaLnBrk="1" latinLnBrk="0" hangingPunct="1">
      <a:defRPr sz="2500" kern="1200">
        <a:solidFill>
          <a:schemeClr val="tx1"/>
        </a:solidFill>
        <a:latin typeface="Verdana" charset="0"/>
        <a:ea typeface="ＭＳ Ｐゴシック" charset="0"/>
        <a:cs typeface="ＭＳ Ｐゴシック" charset="0"/>
      </a:defRPr>
    </a:lvl7pPr>
    <a:lvl8pPr marL="3200400" algn="l" defTabSz="457200" rtl="0" eaLnBrk="1" latinLnBrk="0" hangingPunct="1">
      <a:defRPr sz="2500" kern="1200">
        <a:solidFill>
          <a:schemeClr val="tx1"/>
        </a:solidFill>
        <a:latin typeface="Verdana" charset="0"/>
        <a:ea typeface="ＭＳ Ｐゴシック" charset="0"/>
        <a:cs typeface="ＭＳ Ｐゴシック" charset="0"/>
      </a:defRPr>
    </a:lvl8pPr>
    <a:lvl9pPr marL="3657600" algn="l" defTabSz="457200" rtl="0" eaLnBrk="1" latinLnBrk="0" hangingPunct="1">
      <a:defRPr sz="2500" kern="1200">
        <a:solidFill>
          <a:schemeClr val="tx1"/>
        </a:solidFill>
        <a:latin typeface="Verdana" charset="0"/>
        <a:ea typeface="ＭＳ Ｐゴシック" charset="0"/>
        <a:cs typeface="ＭＳ Ｐゴシック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CE0FB"/>
    <a:srgbClr val="4F6F92"/>
    <a:srgbClr val="E3B276"/>
    <a:srgbClr val="FFFFCC"/>
    <a:srgbClr val="F31B4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47FB1E7-3353-6C49-B143-C72D3E5FDEB9}" v="40" dt="2026-01-23T14:49:08.431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1094"/>
    <p:restoredTop sz="95521"/>
  </p:normalViewPr>
  <p:slideViewPr>
    <p:cSldViewPr>
      <p:cViewPr varScale="1">
        <p:scale>
          <a:sx n="201" d="100"/>
          <a:sy n="201" d="100"/>
        </p:scale>
        <p:origin x="192" y="31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96" d="100"/>
        <a:sy n="9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microsoft.com/office/2016/11/relationships/changesInfo" Target="changesInfos/changesInfo1.xml"/><Relationship Id="rId3" Type="http://schemas.openxmlformats.org/officeDocument/2006/relationships/slide" Target="slides/slide2.xml"/><Relationship Id="rId21" Type="http://schemas.openxmlformats.org/officeDocument/2006/relationships/handoutMaster" Target="handoutMasters/handout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Relationship Id="rId27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Colon, Jeffrey M." userId="615143b1-cdee-493d-9a9d-1565ce8666d9" providerId="ADAL" clId="{DC1DB158-BAB1-5930-B714-AEF472873853}"/>
    <pc:docChg chg="custSel modSld">
      <pc:chgData name="Colon, Jeffrey M." userId="615143b1-cdee-493d-9a9d-1565ce8666d9" providerId="ADAL" clId="{DC1DB158-BAB1-5930-B714-AEF472873853}" dt="2026-01-23T14:49:08.431" v="42" actId="20577"/>
      <pc:docMkLst>
        <pc:docMk/>
      </pc:docMkLst>
      <pc:sldChg chg="modSp mod">
        <pc:chgData name="Colon, Jeffrey M." userId="615143b1-cdee-493d-9a9d-1565ce8666d9" providerId="ADAL" clId="{DC1DB158-BAB1-5930-B714-AEF472873853}" dt="2026-01-23T14:49:08.431" v="42" actId="20577"/>
        <pc:sldMkLst>
          <pc:docMk/>
          <pc:sldMk cId="3790523680" sldId="257"/>
        </pc:sldMkLst>
        <pc:spChg chg="mod">
          <ac:chgData name="Colon, Jeffrey M." userId="615143b1-cdee-493d-9a9d-1565ce8666d9" providerId="ADAL" clId="{DC1DB158-BAB1-5930-B714-AEF472873853}" dt="2026-01-23T14:49:08.431" v="42" actId="20577"/>
          <ac:spMkLst>
            <pc:docMk/>
            <pc:sldMk cId="3790523680" sldId="257"/>
            <ac:spMk id="3" creationId="{00000000-0000-0000-0000-000000000000}"/>
          </ac:spMkLst>
        </pc:sp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l" eaLnBrk="0" hangingPunct="0">
              <a:defRPr sz="1200">
                <a:latin typeface="Gill Sans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5363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 eaLnBrk="0" hangingPunct="0">
              <a:defRPr sz="1200">
                <a:latin typeface="Gill Sans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5364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l" eaLnBrk="0" hangingPunct="0">
              <a:defRPr sz="1200">
                <a:latin typeface="Gill Sans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5365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0" hangingPunct="0">
              <a:defRPr sz="1200">
                <a:latin typeface="Gill Sans" charset="0"/>
              </a:defRPr>
            </a:lvl1pPr>
          </a:lstStyle>
          <a:p>
            <a:fld id="{64FDED59-49AD-4647-9EA1-DE189EE5F069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183919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 eaLnBrk="0" hangingPunct="0">
              <a:defRPr sz="1200">
                <a:latin typeface="Calibri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4099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0" hangingPunct="0">
              <a:defRPr sz="1200">
                <a:latin typeface="Calibri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25604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4101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14400" y="4343400"/>
            <a:ext cx="5029200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 dirty="0"/>
              <a:t>Click to 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4102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l" eaLnBrk="0" hangingPunct="0">
              <a:defRPr sz="1200">
                <a:latin typeface="Calibri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4103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0" hangingPunct="0">
              <a:defRPr sz="1200">
                <a:latin typeface="Calibri" charset="0"/>
              </a:defRPr>
            </a:lvl1pPr>
          </a:lstStyle>
          <a:p>
            <a:fld id="{290BA01E-A44E-4049-9248-4B0EBC96BE6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13051689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 charset="0"/>
        <a:ea typeface="ＭＳ Ｐゴシック" charset="-128"/>
        <a:cs typeface="ＭＳ Ｐゴシック" charset="-128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 charset="0"/>
        <a:ea typeface="ＭＳ Ｐゴシック" charset="-128"/>
        <a:cs typeface="ＭＳ Ｐゴシック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 charset="0"/>
        <a:ea typeface="ＭＳ Ｐゴシック" charset="-128"/>
        <a:cs typeface="ＭＳ Ｐゴシック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 charset="0"/>
        <a:ea typeface="ＭＳ Ｐゴシック" charset="-128"/>
        <a:cs typeface="ＭＳ Ｐゴシック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 charset="0"/>
        <a:ea typeface="ＭＳ Ｐゴシック" charset="-128"/>
        <a:cs typeface="ＭＳ Ｐゴシック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473258D-F88C-F440-AD20-53E2DCDDB8B5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8849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90BA01E-A44E-4049-9248-4B0EBC96BE63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0698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1"/>
          <p:cNvSpPr txBox="1">
            <a:spLocks noChangeArrowheads="1"/>
          </p:cNvSpPr>
          <p:nvPr userDrawn="1"/>
        </p:nvSpPr>
        <p:spPr bwMode="auto">
          <a:xfrm>
            <a:off x="0" y="914400"/>
            <a:ext cx="9144000" cy="300082"/>
          </a:xfrm>
          <a:prstGeom prst="rect">
            <a:avLst/>
          </a:prstGeom>
          <a:solidFill>
            <a:schemeClr val="bg1"/>
          </a:solidFill>
          <a:ln w="9525">
            <a:solidFill>
              <a:schemeClr val="bg1">
                <a:alpha val="0"/>
              </a:schemeClr>
            </a:solidFill>
            <a:miter lim="800000"/>
            <a:headEnd/>
            <a:tailEnd/>
          </a:ln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9pPr>
          </a:lstStyle>
          <a:p>
            <a:pPr eaLnBrk="1" hangingPunct="1">
              <a:defRPr/>
            </a:pPr>
            <a:endParaRPr lang="en-US" sz="1350">
              <a:latin typeface="Arial" charset="0"/>
              <a:ea typeface="+mn-ea"/>
            </a:endParaRPr>
          </a:p>
        </p:txBody>
      </p:sp>
      <p:sp>
        <p:nvSpPr>
          <p:cNvPr id="3" name="Slide Number Placeholder 9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 algn="r">
              <a:defRPr/>
            </a:lvl1pPr>
          </a:lstStyle>
          <a:p>
            <a:fld id="{22D706CB-156B-8643-9A07-D8448DABBCBD}" type="slidenum">
              <a:rPr lang="en-US" altLang="en-US" smtClean="0"/>
              <a:pPr/>
              <a:t>‹#›</a:t>
            </a:fld>
            <a:endParaRPr lang="en-US" alt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3124200" y="6474734"/>
            <a:ext cx="2895600" cy="288925"/>
          </a:xfrm>
        </p:spPr>
        <p:txBody>
          <a:bodyPr/>
          <a:lstStyle>
            <a:lvl1pPr>
              <a:defRPr smtClean="0"/>
            </a:lvl1pPr>
          </a:lstStyle>
          <a:p>
            <a:pPr>
              <a:defRPr/>
            </a:pPr>
            <a:r>
              <a:rPr lang="en-US" dirty="0"/>
              <a:t>Ethical Debates, Econ Theories, Real-World Impacts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5D09194-847F-BEB4-1ACD-8BF1425C0667}"/>
              </a:ext>
            </a:extLst>
          </p:cNvPr>
          <p:cNvSpPr txBox="1"/>
          <p:nvPr userDrawn="1"/>
        </p:nvSpPr>
        <p:spPr>
          <a:xfrm>
            <a:off x="431180" y="6631259"/>
            <a:ext cx="184731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e Top Arrow to Two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ight Arrow 9"/>
          <p:cNvSpPr/>
          <p:nvPr userDrawn="1"/>
        </p:nvSpPr>
        <p:spPr bwMode="auto">
          <a:xfrm rot="5400000">
            <a:off x="4244941" y="3276599"/>
            <a:ext cx="654118" cy="1022294"/>
          </a:xfrm>
          <a:prstGeom prst="rightArrow">
            <a:avLst>
              <a:gd name="adj1" fmla="val 50000"/>
              <a:gd name="adj2" fmla="val 62230"/>
            </a:avLst>
          </a:prstGeom>
          <a:gradFill flip="none" rotWithShape="1">
            <a:gsLst>
              <a:gs pos="100000">
                <a:schemeClr val="bg1">
                  <a:lumMod val="65000"/>
                </a:schemeClr>
              </a:gs>
              <a:gs pos="0">
                <a:schemeClr val="bg1">
                  <a:lumMod val="85000"/>
                </a:schemeClr>
              </a:gs>
            </a:gsLst>
            <a:lin ang="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scene3d>
            <a:camera prst="orthographicFront"/>
            <a:lightRig rig="threePt" dir="t"/>
          </a:scene3d>
          <a:sp3d prstMaterial="dkEdge"/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9pPr>
          </a:lstStyle>
          <a:p>
            <a:pPr>
              <a:defRPr/>
            </a:pPr>
            <a:endParaRPr lang="en-US" sz="1350">
              <a:latin typeface="Arial" charset="0"/>
              <a:ea typeface="+mn-ea"/>
            </a:endParaRPr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6"/>
          </p:nvPr>
        </p:nvSpPr>
        <p:spPr>
          <a:xfrm>
            <a:off x="457200" y="4479952"/>
            <a:ext cx="3886200" cy="1645920"/>
          </a:xfrm>
          <a:prstGeom prst="rect">
            <a:avLst/>
          </a:prstGeom>
          <a:ln>
            <a:solidFill>
              <a:srgbClr val="C0C0C0"/>
            </a:solidFill>
          </a:ln>
        </p:spPr>
        <p:txBody>
          <a:bodyPr/>
          <a:lstStyle>
            <a:lvl1pPr marL="171450" indent="-171450">
              <a:buClr>
                <a:schemeClr val="accent1"/>
              </a:buClr>
              <a:buFont typeface="Wingdings 2" pitchFamily="18" charset="2"/>
              <a:buChar char=""/>
              <a:defRPr sz="900"/>
            </a:lvl1pPr>
            <a:lvl2pPr marL="342900" indent="-171450">
              <a:buClr>
                <a:schemeClr val="accent1"/>
              </a:buClr>
              <a:buFont typeface="Arial" pitchFamily="34" charset="0"/>
              <a:buChar char="•"/>
              <a:defRPr sz="900"/>
            </a:lvl2pPr>
            <a:lvl3pPr marL="514350">
              <a:buClr>
                <a:schemeClr val="accent1"/>
              </a:buClr>
              <a:buFont typeface="Arial" pitchFamily="34" charset="0"/>
              <a:buChar char="–"/>
              <a:defRPr sz="900"/>
            </a:lvl3pPr>
            <a:lvl4pPr marL="685800">
              <a:buClr>
                <a:schemeClr val="accent1"/>
              </a:buClr>
              <a:buFont typeface="Arial" pitchFamily="34" charset="0"/>
              <a:buChar char="–"/>
              <a:defRPr sz="900"/>
            </a:lvl4pPr>
            <a:lvl5pPr marL="857250">
              <a:buClr>
                <a:schemeClr val="accent1"/>
              </a:buClr>
              <a:buFont typeface="Arial" pitchFamily="34" charset="0"/>
              <a:buChar char="–"/>
              <a:defRPr sz="9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Content Placeholder 10"/>
          <p:cNvSpPr>
            <a:spLocks noGrp="1"/>
          </p:cNvSpPr>
          <p:nvPr>
            <p:ph sz="quarter" idx="17"/>
          </p:nvPr>
        </p:nvSpPr>
        <p:spPr>
          <a:xfrm>
            <a:off x="4800600" y="4479952"/>
            <a:ext cx="3886200" cy="1645920"/>
          </a:xfrm>
          <a:prstGeom prst="rect">
            <a:avLst/>
          </a:prstGeom>
          <a:ln>
            <a:solidFill>
              <a:srgbClr val="C0C0C0"/>
            </a:solidFill>
          </a:ln>
        </p:spPr>
        <p:txBody>
          <a:bodyPr/>
          <a:lstStyle>
            <a:lvl1pPr marL="171450" indent="-171450">
              <a:buClr>
                <a:schemeClr val="accent1"/>
              </a:buClr>
              <a:buFont typeface="Wingdings 2" pitchFamily="18" charset="2"/>
              <a:buChar char=""/>
              <a:defRPr sz="900"/>
            </a:lvl1pPr>
            <a:lvl2pPr marL="342900" indent="-171450">
              <a:buClr>
                <a:schemeClr val="accent1"/>
              </a:buClr>
              <a:buFont typeface="Arial" pitchFamily="34" charset="0"/>
              <a:buChar char="•"/>
              <a:defRPr sz="900"/>
            </a:lvl2pPr>
            <a:lvl3pPr marL="514350">
              <a:buClr>
                <a:schemeClr val="accent1"/>
              </a:buClr>
              <a:buFont typeface="Arial" pitchFamily="34" charset="0"/>
              <a:buChar char="–"/>
              <a:defRPr sz="900"/>
            </a:lvl3pPr>
            <a:lvl4pPr marL="685800">
              <a:buClr>
                <a:schemeClr val="accent1"/>
              </a:buClr>
              <a:buFont typeface="Arial" pitchFamily="34" charset="0"/>
              <a:buChar char="–"/>
              <a:defRPr sz="900"/>
            </a:lvl4pPr>
            <a:lvl5pPr marL="857250">
              <a:buClr>
                <a:schemeClr val="accent1"/>
              </a:buClr>
              <a:buFont typeface="Arial" pitchFamily="34" charset="0"/>
              <a:buChar char="–"/>
              <a:defRPr sz="9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3" name="Content Placeholder 10"/>
          <p:cNvSpPr>
            <a:spLocks noGrp="1"/>
          </p:cNvSpPr>
          <p:nvPr>
            <p:ph sz="quarter" idx="18"/>
          </p:nvPr>
        </p:nvSpPr>
        <p:spPr>
          <a:xfrm>
            <a:off x="457200" y="1807534"/>
            <a:ext cx="8229600" cy="1645920"/>
          </a:xfrm>
          <a:prstGeom prst="rect">
            <a:avLst/>
          </a:prstGeom>
          <a:solidFill>
            <a:srgbClr val="FFFFFF"/>
          </a:solidFill>
          <a:ln>
            <a:solidFill>
              <a:srgbClr val="C0C0C0"/>
            </a:solidFill>
          </a:ln>
        </p:spPr>
        <p:txBody>
          <a:bodyPr/>
          <a:lstStyle>
            <a:lvl1pPr marL="171450" indent="-171450">
              <a:buClr>
                <a:schemeClr val="accent1"/>
              </a:buClr>
              <a:buFont typeface="Wingdings 2" pitchFamily="18" charset="2"/>
              <a:buChar char=""/>
              <a:defRPr sz="900"/>
            </a:lvl1pPr>
            <a:lvl2pPr marL="342900" indent="-171450">
              <a:buClr>
                <a:schemeClr val="accent1"/>
              </a:buClr>
              <a:buFont typeface="Arial" pitchFamily="34" charset="0"/>
              <a:buChar char="•"/>
              <a:defRPr sz="900"/>
            </a:lvl2pPr>
            <a:lvl3pPr marL="514350">
              <a:buClr>
                <a:schemeClr val="accent1"/>
              </a:buClr>
              <a:buFont typeface="Arial" pitchFamily="34" charset="0"/>
              <a:buChar char="–"/>
              <a:defRPr sz="900"/>
            </a:lvl3pPr>
            <a:lvl4pPr marL="685800">
              <a:buClr>
                <a:schemeClr val="accent1"/>
              </a:buClr>
              <a:buFont typeface="Arial" pitchFamily="34" charset="0"/>
              <a:buChar char="–"/>
              <a:defRPr sz="900"/>
            </a:lvl4pPr>
            <a:lvl5pPr marL="857250">
              <a:buClr>
                <a:schemeClr val="accent1"/>
              </a:buClr>
              <a:buFont typeface="Arial" pitchFamily="34" charset="0"/>
              <a:buChar char="–"/>
              <a:defRPr sz="9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3"/>
          </p:nvPr>
        </p:nvSpPr>
        <p:spPr>
          <a:xfrm>
            <a:off x="457200" y="1417320"/>
            <a:ext cx="8229600" cy="380392"/>
          </a:xfrm>
          <a:prstGeom prst="rect">
            <a:avLst/>
          </a:prstGeom>
          <a:solidFill>
            <a:schemeClr val="accent1"/>
          </a:solidFill>
          <a:ln w="6350" cmpd="sng">
            <a:solidFill>
              <a:srgbClr val="C0C0C0"/>
            </a:solidFill>
            <a:prstDash val="solid"/>
          </a:ln>
        </p:spPr>
        <p:txBody>
          <a:bodyPr lIns="91440" rIns="91440" anchor="ctr"/>
          <a:lstStyle>
            <a:lvl1pPr marL="0" indent="0" algn="ctr">
              <a:buNone/>
              <a:defRPr sz="900" b="1">
                <a:solidFill>
                  <a:schemeClr val="bg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2"/>
          <p:cNvSpPr>
            <a:spLocks noGrp="1"/>
          </p:cNvSpPr>
          <p:nvPr>
            <p:ph type="body" idx="19"/>
          </p:nvPr>
        </p:nvSpPr>
        <p:spPr>
          <a:xfrm>
            <a:off x="457200" y="4114800"/>
            <a:ext cx="3886200" cy="380392"/>
          </a:xfrm>
          <a:prstGeom prst="rect">
            <a:avLst/>
          </a:prstGeom>
          <a:solidFill>
            <a:schemeClr val="accent1"/>
          </a:solidFill>
          <a:ln w="6350" cmpd="sng">
            <a:solidFill>
              <a:srgbClr val="C0C0C0"/>
            </a:solidFill>
            <a:prstDash val="solid"/>
          </a:ln>
        </p:spPr>
        <p:txBody>
          <a:bodyPr lIns="91440" rIns="91440" anchor="ctr"/>
          <a:lstStyle>
            <a:lvl1pPr marL="0" indent="0" algn="ctr">
              <a:buNone/>
              <a:defRPr sz="900" b="1">
                <a:solidFill>
                  <a:schemeClr val="bg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2"/>
          <p:cNvSpPr>
            <a:spLocks noGrp="1"/>
          </p:cNvSpPr>
          <p:nvPr>
            <p:ph type="body" idx="20"/>
          </p:nvPr>
        </p:nvSpPr>
        <p:spPr>
          <a:xfrm>
            <a:off x="4800600" y="4114800"/>
            <a:ext cx="3886200" cy="380392"/>
          </a:xfrm>
          <a:prstGeom prst="rect">
            <a:avLst/>
          </a:prstGeom>
          <a:solidFill>
            <a:schemeClr val="accent1"/>
          </a:solidFill>
          <a:ln w="6350" cmpd="sng">
            <a:solidFill>
              <a:srgbClr val="C0C0C0"/>
            </a:solidFill>
            <a:prstDash val="solid"/>
          </a:ln>
        </p:spPr>
        <p:txBody>
          <a:bodyPr lIns="91440" rIns="91440" anchor="ctr"/>
          <a:lstStyle>
            <a:lvl1pPr marL="0" indent="0" algn="ctr">
              <a:buNone/>
              <a:defRPr sz="900" b="1">
                <a:solidFill>
                  <a:schemeClr val="bg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Rectangle 2"/>
          <p:cNvSpPr>
            <a:spLocks noGrp="1" noChangeArrowheads="1"/>
          </p:cNvSpPr>
          <p:nvPr>
            <p:ph type="title"/>
          </p:nvPr>
        </p:nvSpPr>
        <p:spPr bwMode="gray">
          <a:xfrm>
            <a:off x="452441" y="2"/>
            <a:ext cx="8239125" cy="8985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>
            <a:lvl1pPr algn="l">
              <a:defRPr sz="1650"/>
            </a:lvl1pPr>
          </a:lstStyle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5" name="Slide Number Placeholder 9"/>
          <p:cNvSpPr>
            <a:spLocks noGrp="1"/>
          </p:cNvSpPr>
          <p:nvPr>
            <p:ph type="sldNum" sz="quarter" idx="21"/>
          </p:nvPr>
        </p:nvSpPr>
        <p:spPr/>
        <p:txBody>
          <a:bodyPr/>
          <a:lstStyle>
            <a:lvl1pPr>
              <a:defRPr/>
            </a:lvl1pPr>
          </a:lstStyle>
          <a:p>
            <a:fld id="{7C6F7C23-5FF9-2A4B-BF08-C1294322DB52}" type="slidenum">
              <a:rPr lang="en-US" altLang="en-US"/>
              <a:pPr/>
              <a:t>‹#›</a:t>
            </a:fld>
            <a:endParaRPr lang="en-US" altLang="en-US"/>
          </a:p>
        </p:txBody>
      </p:sp>
      <p:sp>
        <p:nvSpPr>
          <p:cNvPr id="16" name="Footer Placeholder 15"/>
          <p:cNvSpPr>
            <a:spLocks noGrp="1"/>
          </p:cNvSpPr>
          <p:nvPr>
            <p:ph type="ftr" sz="quarter" idx="22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r>
              <a:rPr lang="en-US"/>
              <a:t>Ethical Debates, Econ Theories, Real-World Impacts</a:t>
            </a: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Top Arrow to One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ight Arrow 9"/>
          <p:cNvSpPr/>
          <p:nvPr userDrawn="1"/>
        </p:nvSpPr>
        <p:spPr bwMode="auto">
          <a:xfrm rot="5400000">
            <a:off x="4244941" y="3276599"/>
            <a:ext cx="654118" cy="1022294"/>
          </a:xfrm>
          <a:prstGeom prst="rightArrow">
            <a:avLst>
              <a:gd name="adj1" fmla="val 50000"/>
              <a:gd name="adj2" fmla="val 62230"/>
            </a:avLst>
          </a:prstGeom>
          <a:gradFill flip="none" rotWithShape="1">
            <a:gsLst>
              <a:gs pos="100000">
                <a:schemeClr val="bg1">
                  <a:lumMod val="65000"/>
                </a:schemeClr>
              </a:gs>
              <a:gs pos="0">
                <a:schemeClr val="bg1">
                  <a:lumMod val="85000"/>
                </a:schemeClr>
              </a:gs>
            </a:gsLst>
            <a:lin ang="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scene3d>
            <a:camera prst="orthographicFront"/>
            <a:lightRig rig="threePt" dir="t"/>
          </a:scene3d>
          <a:sp3d prstMaterial="dkEdge"/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9pPr>
          </a:lstStyle>
          <a:p>
            <a:pPr>
              <a:defRPr/>
            </a:pPr>
            <a:endParaRPr lang="en-US" sz="1350">
              <a:latin typeface="Arial" charset="0"/>
              <a:ea typeface="+mn-ea"/>
            </a:endParaRPr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6"/>
          </p:nvPr>
        </p:nvSpPr>
        <p:spPr>
          <a:xfrm>
            <a:off x="457200" y="1783080"/>
            <a:ext cx="3886200" cy="1645920"/>
          </a:xfrm>
          <a:prstGeom prst="rect">
            <a:avLst/>
          </a:prstGeom>
          <a:ln>
            <a:solidFill>
              <a:srgbClr val="C0C0C0"/>
            </a:solidFill>
          </a:ln>
        </p:spPr>
        <p:txBody>
          <a:bodyPr/>
          <a:lstStyle>
            <a:lvl1pPr marL="171450" indent="-171450">
              <a:buClr>
                <a:schemeClr val="accent1"/>
              </a:buClr>
              <a:buFont typeface="Wingdings 2" pitchFamily="18" charset="2"/>
              <a:buChar char=""/>
              <a:defRPr sz="900"/>
            </a:lvl1pPr>
            <a:lvl2pPr marL="342900" indent="-171450">
              <a:buClr>
                <a:schemeClr val="accent1"/>
              </a:buClr>
              <a:buFont typeface="Arial" pitchFamily="34" charset="0"/>
              <a:buChar char="•"/>
              <a:defRPr sz="900"/>
            </a:lvl2pPr>
            <a:lvl3pPr marL="514350">
              <a:buClr>
                <a:schemeClr val="accent1"/>
              </a:buClr>
              <a:buFont typeface="Arial" pitchFamily="34" charset="0"/>
              <a:buChar char="–"/>
              <a:defRPr sz="900"/>
            </a:lvl3pPr>
            <a:lvl4pPr marL="685800">
              <a:buClr>
                <a:schemeClr val="accent1"/>
              </a:buClr>
              <a:buFont typeface="Arial" pitchFamily="34" charset="0"/>
              <a:buChar char="–"/>
              <a:defRPr sz="900"/>
            </a:lvl4pPr>
            <a:lvl5pPr marL="857250">
              <a:buClr>
                <a:schemeClr val="accent1"/>
              </a:buClr>
              <a:buFont typeface="Arial" pitchFamily="34" charset="0"/>
              <a:buChar char="–"/>
              <a:defRPr sz="9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Content Placeholder 10"/>
          <p:cNvSpPr>
            <a:spLocks noGrp="1"/>
          </p:cNvSpPr>
          <p:nvPr>
            <p:ph sz="quarter" idx="17"/>
          </p:nvPr>
        </p:nvSpPr>
        <p:spPr>
          <a:xfrm>
            <a:off x="4800600" y="1783080"/>
            <a:ext cx="3886200" cy="1645920"/>
          </a:xfrm>
          <a:prstGeom prst="rect">
            <a:avLst/>
          </a:prstGeom>
          <a:ln>
            <a:solidFill>
              <a:srgbClr val="C0C0C0"/>
            </a:solidFill>
          </a:ln>
        </p:spPr>
        <p:txBody>
          <a:bodyPr/>
          <a:lstStyle>
            <a:lvl1pPr marL="171450" indent="-171450">
              <a:buClr>
                <a:schemeClr val="accent1"/>
              </a:buClr>
              <a:buFont typeface="Wingdings 2" pitchFamily="18" charset="2"/>
              <a:buChar char=""/>
              <a:defRPr sz="900"/>
            </a:lvl1pPr>
            <a:lvl2pPr marL="342900" indent="-171450">
              <a:buClr>
                <a:schemeClr val="accent1"/>
              </a:buClr>
              <a:buFont typeface="Arial" pitchFamily="34" charset="0"/>
              <a:buChar char="•"/>
              <a:defRPr sz="900"/>
            </a:lvl2pPr>
            <a:lvl3pPr marL="514350">
              <a:buClr>
                <a:schemeClr val="accent1"/>
              </a:buClr>
              <a:buFont typeface="Arial" pitchFamily="34" charset="0"/>
              <a:buChar char="–"/>
              <a:defRPr sz="900"/>
            </a:lvl3pPr>
            <a:lvl4pPr marL="685800">
              <a:buClr>
                <a:schemeClr val="accent1"/>
              </a:buClr>
              <a:buFont typeface="Arial" pitchFamily="34" charset="0"/>
              <a:buChar char="–"/>
              <a:defRPr sz="900"/>
            </a:lvl4pPr>
            <a:lvl5pPr marL="857250">
              <a:buClr>
                <a:schemeClr val="accent1"/>
              </a:buClr>
              <a:buFont typeface="Arial" pitchFamily="34" charset="0"/>
              <a:buChar char="–"/>
              <a:defRPr sz="9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3" name="Content Placeholder 10"/>
          <p:cNvSpPr>
            <a:spLocks noGrp="1"/>
          </p:cNvSpPr>
          <p:nvPr>
            <p:ph sz="quarter" idx="18"/>
          </p:nvPr>
        </p:nvSpPr>
        <p:spPr>
          <a:xfrm>
            <a:off x="457200" y="4505014"/>
            <a:ext cx="8229600" cy="1645920"/>
          </a:xfrm>
          <a:prstGeom prst="rect">
            <a:avLst/>
          </a:prstGeom>
          <a:solidFill>
            <a:srgbClr val="FFFFFF"/>
          </a:solidFill>
          <a:ln>
            <a:solidFill>
              <a:srgbClr val="C0C0C0"/>
            </a:solidFill>
          </a:ln>
        </p:spPr>
        <p:txBody>
          <a:bodyPr/>
          <a:lstStyle>
            <a:lvl1pPr marL="171450" indent="-171450">
              <a:buClr>
                <a:schemeClr val="accent1"/>
              </a:buClr>
              <a:buFont typeface="Wingdings 2" pitchFamily="18" charset="2"/>
              <a:buChar char=""/>
              <a:defRPr sz="900"/>
            </a:lvl1pPr>
            <a:lvl2pPr marL="342900" indent="-171450">
              <a:buClr>
                <a:schemeClr val="accent1"/>
              </a:buClr>
              <a:buFont typeface="Arial" pitchFamily="34" charset="0"/>
              <a:buChar char="•"/>
              <a:defRPr sz="900"/>
            </a:lvl2pPr>
            <a:lvl3pPr marL="514350">
              <a:buClr>
                <a:schemeClr val="accent1"/>
              </a:buClr>
              <a:buFont typeface="Arial" pitchFamily="34" charset="0"/>
              <a:buChar char="–"/>
              <a:defRPr sz="900"/>
            </a:lvl3pPr>
            <a:lvl4pPr marL="685800">
              <a:buClr>
                <a:schemeClr val="accent1"/>
              </a:buClr>
              <a:buFont typeface="Arial" pitchFamily="34" charset="0"/>
              <a:buChar char="–"/>
              <a:defRPr sz="900"/>
            </a:lvl4pPr>
            <a:lvl5pPr marL="857250">
              <a:buClr>
                <a:schemeClr val="accent1"/>
              </a:buClr>
              <a:buFont typeface="Arial" pitchFamily="34" charset="0"/>
              <a:buChar char="–"/>
              <a:defRPr sz="9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3"/>
          </p:nvPr>
        </p:nvSpPr>
        <p:spPr>
          <a:xfrm>
            <a:off x="457200" y="4114800"/>
            <a:ext cx="8229600" cy="380392"/>
          </a:xfrm>
          <a:prstGeom prst="rect">
            <a:avLst/>
          </a:prstGeom>
          <a:solidFill>
            <a:schemeClr val="accent1"/>
          </a:solidFill>
          <a:ln w="6350" cmpd="sng">
            <a:solidFill>
              <a:srgbClr val="C0C0C0"/>
            </a:solidFill>
            <a:prstDash val="solid"/>
          </a:ln>
        </p:spPr>
        <p:txBody>
          <a:bodyPr lIns="91440" rIns="91440" anchor="ctr"/>
          <a:lstStyle>
            <a:lvl1pPr marL="0" indent="0" algn="ctr">
              <a:buNone/>
              <a:defRPr sz="900" b="1">
                <a:solidFill>
                  <a:schemeClr val="bg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2"/>
          <p:cNvSpPr>
            <a:spLocks noGrp="1"/>
          </p:cNvSpPr>
          <p:nvPr>
            <p:ph type="body" idx="19"/>
          </p:nvPr>
        </p:nvSpPr>
        <p:spPr>
          <a:xfrm>
            <a:off x="457200" y="1417928"/>
            <a:ext cx="3886200" cy="380392"/>
          </a:xfrm>
          <a:prstGeom prst="rect">
            <a:avLst/>
          </a:prstGeom>
          <a:solidFill>
            <a:schemeClr val="accent1"/>
          </a:solidFill>
          <a:ln w="6350" cmpd="sng">
            <a:solidFill>
              <a:srgbClr val="C0C0C0"/>
            </a:solidFill>
            <a:prstDash val="solid"/>
          </a:ln>
        </p:spPr>
        <p:txBody>
          <a:bodyPr lIns="91440" rIns="91440" anchor="ctr"/>
          <a:lstStyle>
            <a:lvl1pPr marL="0" indent="0" algn="ctr">
              <a:buNone/>
              <a:defRPr sz="900" b="1">
                <a:solidFill>
                  <a:schemeClr val="bg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2"/>
          <p:cNvSpPr>
            <a:spLocks noGrp="1"/>
          </p:cNvSpPr>
          <p:nvPr>
            <p:ph type="body" idx="20"/>
          </p:nvPr>
        </p:nvSpPr>
        <p:spPr>
          <a:xfrm>
            <a:off x="4800600" y="1417928"/>
            <a:ext cx="3886200" cy="380392"/>
          </a:xfrm>
          <a:prstGeom prst="rect">
            <a:avLst/>
          </a:prstGeom>
          <a:solidFill>
            <a:schemeClr val="accent1"/>
          </a:solidFill>
          <a:ln w="6350" cmpd="sng">
            <a:solidFill>
              <a:srgbClr val="C0C0C0"/>
            </a:solidFill>
            <a:prstDash val="solid"/>
          </a:ln>
        </p:spPr>
        <p:txBody>
          <a:bodyPr lIns="91440" rIns="91440" anchor="ctr"/>
          <a:lstStyle>
            <a:lvl1pPr marL="0" indent="0" algn="ctr">
              <a:buNone/>
              <a:defRPr sz="900" b="1">
                <a:solidFill>
                  <a:schemeClr val="bg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Rectangle 2"/>
          <p:cNvSpPr>
            <a:spLocks noGrp="1" noChangeArrowheads="1"/>
          </p:cNvSpPr>
          <p:nvPr>
            <p:ph type="title"/>
          </p:nvPr>
        </p:nvSpPr>
        <p:spPr bwMode="gray">
          <a:xfrm>
            <a:off x="452441" y="2"/>
            <a:ext cx="8239125" cy="8985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>
            <a:lvl1pPr algn="l">
              <a:defRPr sz="1650"/>
            </a:lvl1pPr>
          </a:lstStyle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5" name="Slide Number Placeholder 9"/>
          <p:cNvSpPr>
            <a:spLocks noGrp="1"/>
          </p:cNvSpPr>
          <p:nvPr>
            <p:ph type="sldNum" sz="quarter" idx="21"/>
          </p:nvPr>
        </p:nvSpPr>
        <p:spPr/>
        <p:txBody>
          <a:bodyPr/>
          <a:lstStyle>
            <a:lvl1pPr>
              <a:defRPr/>
            </a:lvl1pPr>
          </a:lstStyle>
          <a:p>
            <a:fld id="{06494A95-A7E5-E34F-8DB1-F10A4839B0B9}" type="slidenum">
              <a:rPr lang="en-US" altLang="en-US"/>
              <a:pPr/>
              <a:t>‹#›</a:t>
            </a:fld>
            <a:endParaRPr lang="en-US" altLang="en-US"/>
          </a:p>
        </p:txBody>
      </p:sp>
      <p:sp>
        <p:nvSpPr>
          <p:cNvPr id="16" name="Footer Placeholder 15"/>
          <p:cNvSpPr>
            <a:spLocks noGrp="1"/>
          </p:cNvSpPr>
          <p:nvPr>
            <p:ph type="ftr" sz="quarter" idx="22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r>
              <a:rPr lang="en-US"/>
              <a:t>Ethical Debates, Econ Theories, Real-World Impacts</a:t>
            </a: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Blocks - Six Palett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Text Placeholder 5"/>
          <p:cNvSpPr>
            <a:spLocks noGrp="1"/>
          </p:cNvSpPr>
          <p:nvPr>
            <p:ph type="body" sz="quarter" idx="30"/>
          </p:nvPr>
        </p:nvSpPr>
        <p:spPr>
          <a:xfrm>
            <a:off x="4643438" y="4627745"/>
            <a:ext cx="3886200" cy="274320"/>
          </a:xfrm>
          <a:prstGeom prst="rect">
            <a:avLst/>
          </a:prstGeom>
          <a:solidFill>
            <a:srgbClr val="B01C2E"/>
          </a:solidFill>
          <a:ln>
            <a:solidFill>
              <a:srgbClr val="B01C2E"/>
            </a:solidFill>
          </a:ln>
        </p:spPr>
        <p:txBody>
          <a:bodyPr/>
          <a:lstStyle>
            <a:lvl1pPr marL="0" marR="0" indent="0" algn="l" defTabSz="6858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C00000"/>
              </a:buClr>
              <a:buSzTx/>
              <a:buFont typeface="Wingdings" pitchFamily="2" charset="2"/>
              <a:buNone/>
              <a:tabLst/>
              <a:defRPr sz="900" b="1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5"/>
          <p:cNvSpPr>
            <a:spLocks noGrp="1"/>
          </p:cNvSpPr>
          <p:nvPr>
            <p:ph type="body" sz="quarter" idx="27"/>
          </p:nvPr>
        </p:nvSpPr>
        <p:spPr>
          <a:xfrm>
            <a:off x="376238" y="4627745"/>
            <a:ext cx="3886200" cy="274320"/>
          </a:xfrm>
          <a:prstGeom prst="rect">
            <a:avLst/>
          </a:prstGeom>
          <a:solidFill>
            <a:srgbClr val="B01C2E"/>
          </a:solidFill>
          <a:ln>
            <a:solidFill>
              <a:srgbClr val="B01C2E"/>
            </a:solidFill>
          </a:ln>
        </p:spPr>
        <p:txBody>
          <a:bodyPr/>
          <a:lstStyle>
            <a:lvl1pPr marL="0" marR="0" indent="0" algn="l" defTabSz="6858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C00000"/>
              </a:buClr>
              <a:buSzTx/>
              <a:buFont typeface="Wingdings" pitchFamily="2" charset="2"/>
              <a:buNone/>
              <a:tabLst/>
              <a:defRPr sz="900" b="1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4" name="Text Placeholder 5"/>
          <p:cNvSpPr>
            <a:spLocks noGrp="1"/>
          </p:cNvSpPr>
          <p:nvPr>
            <p:ph type="body" sz="quarter" idx="26"/>
          </p:nvPr>
        </p:nvSpPr>
        <p:spPr>
          <a:xfrm>
            <a:off x="376238" y="3015622"/>
            <a:ext cx="3886200" cy="274320"/>
          </a:xfrm>
          <a:prstGeom prst="rect">
            <a:avLst/>
          </a:prstGeom>
          <a:solidFill>
            <a:srgbClr val="B01C2E"/>
          </a:solidFill>
          <a:ln>
            <a:solidFill>
              <a:srgbClr val="B01C2E"/>
            </a:solidFill>
          </a:ln>
        </p:spPr>
        <p:txBody>
          <a:bodyPr/>
          <a:lstStyle>
            <a:lvl1pPr marL="0" marR="0" indent="0" algn="l" defTabSz="6858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C00000"/>
              </a:buClr>
              <a:buSzTx/>
              <a:buFont typeface="Wingdings" pitchFamily="2" charset="2"/>
              <a:buNone/>
              <a:tabLst/>
              <a:defRPr sz="900" b="1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7" name="Text Placeholder 5"/>
          <p:cNvSpPr>
            <a:spLocks noGrp="1"/>
          </p:cNvSpPr>
          <p:nvPr>
            <p:ph type="body" sz="quarter" idx="29"/>
          </p:nvPr>
        </p:nvSpPr>
        <p:spPr>
          <a:xfrm>
            <a:off x="4643438" y="3015622"/>
            <a:ext cx="3886200" cy="274320"/>
          </a:xfrm>
          <a:prstGeom prst="rect">
            <a:avLst/>
          </a:prstGeom>
          <a:solidFill>
            <a:srgbClr val="B01C2E"/>
          </a:solidFill>
          <a:ln>
            <a:solidFill>
              <a:srgbClr val="B01C2E"/>
            </a:solidFill>
          </a:ln>
        </p:spPr>
        <p:txBody>
          <a:bodyPr/>
          <a:lstStyle>
            <a:lvl1pPr marL="0" marR="0" indent="0" algn="l" defTabSz="6858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C00000"/>
              </a:buClr>
              <a:buSzTx/>
              <a:buFont typeface="Wingdings" pitchFamily="2" charset="2"/>
              <a:buNone/>
              <a:tabLst/>
              <a:defRPr sz="900" b="1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Text Placeholder 5"/>
          <p:cNvSpPr>
            <a:spLocks noGrp="1"/>
          </p:cNvSpPr>
          <p:nvPr>
            <p:ph type="body" sz="quarter" idx="28"/>
          </p:nvPr>
        </p:nvSpPr>
        <p:spPr>
          <a:xfrm>
            <a:off x="4643438" y="1403499"/>
            <a:ext cx="3886200" cy="274320"/>
          </a:xfrm>
          <a:prstGeom prst="rect">
            <a:avLst/>
          </a:prstGeom>
          <a:solidFill>
            <a:srgbClr val="B01C2E"/>
          </a:solidFill>
          <a:ln>
            <a:solidFill>
              <a:srgbClr val="B01C2E"/>
            </a:solidFill>
          </a:ln>
        </p:spPr>
        <p:txBody>
          <a:bodyPr/>
          <a:lstStyle>
            <a:lvl1pPr marL="0" marR="0" indent="0" algn="l" defTabSz="6858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C00000"/>
              </a:buClr>
              <a:buSzTx/>
              <a:buFont typeface="Wingdings" pitchFamily="2" charset="2"/>
              <a:buNone/>
              <a:tabLst/>
              <a:defRPr sz="900" b="1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Text Placeholder 5"/>
          <p:cNvSpPr>
            <a:spLocks noGrp="1"/>
          </p:cNvSpPr>
          <p:nvPr>
            <p:ph type="body" sz="quarter" idx="25"/>
          </p:nvPr>
        </p:nvSpPr>
        <p:spPr>
          <a:xfrm>
            <a:off x="376238" y="1403499"/>
            <a:ext cx="3886200" cy="274320"/>
          </a:xfrm>
          <a:prstGeom prst="rect">
            <a:avLst/>
          </a:prstGeom>
          <a:solidFill>
            <a:srgbClr val="B01C2E"/>
          </a:solidFill>
          <a:ln>
            <a:solidFill>
              <a:srgbClr val="B01C2E"/>
            </a:solidFill>
          </a:ln>
        </p:spPr>
        <p:txBody>
          <a:bodyPr/>
          <a:lstStyle>
            <a:lvl1pPr marL="0" marR="0" indent="0" algn="l" defTabSz="6858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C00000"/>
              </a:buClr>
              <a:buSzTx/>
              <a:buFont typeface="Wingdings" pitchFamily="2" charset="2"/>
              <a:buNone/>
              <a:tabLst/>
              <a:defRPr sz="900" b="1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7" name="Rectangle 2"/>
          <p:cNvSpPr>
            <a:spLocks noGrp="1" noChangeArrowheads="1"/>
          </p:cNvSpPr>
          <p:nvPr>
            <p:ph type="title"/>
          </p:nvPr>
        </p:nvSpPr>
        <p:spPr bwMode="gray">
          <a:xfrm>
            <a:off x="452441" y="2"/>
            <a:ext cx="8239125" cy="8985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>
            <a:lvl1pPr algn="l">
              <a:defRPr sz="1650"/>
            </a:lvl1pPr>
          </a:lstStyle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8" name="Text Placeholder 5"/>
          <p:cNvSpPr>
            <a:spLocks noGrp="1"/>
          </p:cNvSpPr>
          <p:nvPr>
            <p:ph type="body" sz="quarter" idx="31"/>
          </p:nvPr>
        </p:nvSpPr>
        <p:spPr>
          <a:xfrm>
            <a:off x="376238" y="1676400"/>
            <a:ext cx="3886200" cy="1252728"/>
          </a:xfrm>
          <a:prstGeom prst="rect">
            <a:avLst/>
          </a:prstGeom>
          <a:solidFill>
            <a:srgbClr val="FFFFFF"/>
          </a:solidFill>
          <a:ln>
            <a:solidFill>
              <a:srgbClr val="C0C0C0"/>
            </a:solidFill>
          </a:ln>
        </p:spPr>
        <p:txBody>
          <a:bodyPr anchor="t" anchorCtr="0"/>
          <a:lstStyle>
            <a:lvl1pPr marL="89154" marR="0" indent="-89154" algn="l" defTabSz="6858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1"/>
              </a:buClr>
              <a:buSzTx/>
              <a:buFont typeface="Wingdings 2" pitchFamily="18" charset="2"/>
              <a:buChar char=""/>
              <a:tabLst/>
              <a:defRPr sz="900" baseline="0"/>
            </a:lvl1pPr>
            <a:lvl2pPr marL="246888" indent="-123444">
              <a:buClr>
                <a:srgbClr val="B01C2E"/>
              </a:buClr>
              <a:buFont typeface="Arial" pitchFamily="34" charset="0"/>
              <a:buChar char="•"/>
              <a:defRPr sz="900" baseline="0"/>
            </a:lvl2pPr>
            <a:lvl3pPr marL="329184" indent="-130302">
              <a:buClr>
                <a:srgbClr val="B01C2E"/>
              </a:buClr>
              <a:buFont typeface="Arial" pitchFamily="34" charset="0"/>
              <a:buChar char="‒"/>
              <a:defRPr sz="1500" baseline="0"/>
            </a:lvl3pPr>
            <a:lvl4pPr marL="514350">
              <a:buClr>
                <a:srgbClr val="B01C2E"/>
              </a:buClr>
              <a:buFont typeface="Arial" pitchFamily="34" charset="0"/>
              <a:buChar char="–"/>
              <a:defRPr sz="900"/>
            </a:lvl4pPr>
            <a:lvl5pPr marL="685800">
              <a:buClr>
                <a:srgbClr val="B01C2E"/>
              </a:buClr>
              <a:buFont typeface="Arial" pitchFamily="34" charset="0"/>
              <a:buChar char="–"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1" name="Text Placeholder 5"/>
          <p:cNvSpPr>
            <a:spLocks noGrp="1"/>
          </p:cNvSpPr>
          <p:nvPr>
            <p:ph type="body" sz="quarter" idx="32"/>
          </p:nvPr>
        </p:nvSpPr>
        <p:spPr>
          <a:xfrm>
            <a:off x="376238" y="3302419"/>
            <a:ext cx="3886200" cy="1252728"/>
          </a:xfrm>
          <a:prstGeom prst="rect">
            <a:avLst/>
          </a:prstGeom>
          <a:solidFill>
            <a:srgbClr val="FFFFFF"/>
          </a:solidFill>
          <a:ln>
            <a:solidFill>
              <a:srgbClr val="C0C0C0"/>
            </a:solidFill>
          </a:ln>
        </p:spPr>
        <p:txBody>
          <a:bodyPr anchor="t" anchorCtr="0"/>
          <a:lstStyle>
            <a:lvl1pPr marL="89154" marR="0" indent="-89154" algn="l" defTabSz="6858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1"/>
              </a:buClr>
              <a:buSzTx/>
              <a:buFont typeface="Wingdings 2" pitchFamily="18" charset="2"/>
              <a:buChar char=""/>
              <a:tabLst/>
              <a:defRPr sz="900" baseline="0"/>
            </a:lvl1pPr>
            <a:lvl2pPr marL="246888" indent="-123444">
              <a:buClr>
                <a:srgbClr val="B01C2E"/>
              </a:buClr>
              <a:buFont typeface="Arial" pitchFamily="34" charset="0"/>
              <a:buChar char="•"/>
              <a:defRPr sz="900" baseline="0"/>
            </a:lvl2pPr>
            <a:lvl3pPr marL="329184" indent="-130302">
              <a:buClr>
                <a:srgbClr val="B01C2E"/>
              </a:buClr>
              <a:buFont typeface="Arial" pitchFamily="34" charset="0"/>
              <a:buChar char="‒"/>
              <a:defRPr sz="1500" baseline="0"/>
            </a:lvl3pPr>
            <a:lvl4pPr marL="514350">
              <a:buClr>
                <a:srgbClr val="B01C2E"/>
              </a:buClr>
              <a:buFont typeface="Arial" pitchFamily="34" charset="0"/>
              <a:buChar char="–"/>
              <a:defRPr sz="900"/>
            </a:lvl4pPr>
            <a:lvl5pPr marL="685800">
              <a:buClr>
                <a:srgbClr val="B01C2E"/>
              </a:buClr>
              <a:buFont typeface="Arial" pitchFamily="34" charset="0"/>
              <a:buChar char="–"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2" name="Text Placeholder 5"/>
          <p:cNvSpPr>
            <a:spLocks noGrp="1"/>
          </p:cNvSpPr>
          <p:nvPr>
            <p:ph type="body" sz="quarter" idx="33"/>
          </p:nvPr>
        </p:nvSpPr>
        <p:spPr>
          <a:xfrm>
            <a:off x="376238" y="4914990"/>
            <a:ext cx="3886200" cy="1252728"/>
          </a:xfrm>
          <a:prstGeom prst="rect">
            <a:avLst/>
          </a:prstGeom>
          <a:solidFill>
            <a:srgbClr val="FFFFFF"/>
          </a:solidFill>
          <a:ln>
            <a:solidFill>
              <a:srgbClr val="C0C0C0"/>
            </a:solidFill>
          </a:ln>
        </p:spPr>
        <p:txBody>
          <a:bodyPr anchor="t" anchorCtr="0"/>
          <a:lstStyle>
            <a:lvl1pPr marL="89154" marR="0" indent="-89154" algn="l" defTabSz="6858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1"/>
              </a:buClr>
              <a:buSzTx/>
              <a:buFont typeface="Wingdings 2" pitchFamily="18" charset="2"/>
              <a:buChar char=""/>
              <a:tabLst/>
              <a:defRPr sz="900" baseline="0"/>
            </a:lvl1pPr>
            <a:lvl2pPr marL="246888" indent="-123444">
              <a:buClr>
                <a:srgbClr val="B01C2E"/>
              </a:buClr>
              <a:buFont typeface="Arial" pitchFamily="34" charset="0"/>
              <a:buChar char="•"/>
              <a:defRPr sz="900" baseline="0"/>
            </a:lvl2pPr>
            <a:lvl3pPr marL="329184" indent="-130302">
              <a:buClr>
                <a:srgbClr val="B01C2E"/>
              </a:buClr>
              <a:buFont typeface="Arial" pitchFamily="34" charset="0"/>
              <a:buChar char="‒"/>
              <a:defRPr sz="1500" baseline="0"/>
            </a:lvl3pPr>
            <a:lvl4pPr marL="514350">
              <a:buClr>
                <a:srgbClr val="B01C2E"/>
              </a:buClr>
              <a:buFont typeface="Arial" pitchFamily="34" charset="0"/>
              <a:buChar char="–"/>
              <a:defRPr sz="900"/>
            </a:lvl4pPr>
            <a:lvl5pPr marL="685800">
              <a:buClr>
                <a:srgbClr val="B01C2E"/>
              </a:buClr>
              <a:buFont typeface="Arial" pitchFamily="34" charset="0"/>
              <a:buChar char="–"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3" name="Text Placeholder 5"/>
          <p:cNvSpPr>
            <a:spLocks noGrp="1"/>
          </p:cNvSpPr>
          <p:nvPr>
            <p:ph type="body" sz="quarter" idx="34"/>
          </p:nvPr>
        </p:nvSpPr>
        <p:spPr>
          <a:xfrm>
            <a:off x="4643438" y="1676400"/>
            <a:ext cx="3886200" cy="1252728"/>
          </a:xfrm>
          <a:prstGeom prst="rect">
            <a:avLst/>
          </a:prstGeom>
          <a:solidFill>
            <a:srgbClr val="FFFFFF"/>
          </a:solidFill>
          <a:ln>
            <a:solidFill>
              <a:srgbClr val="C0C0C0"/>
            </a:solidFill>
          </a:ln>
        </p:spPr>
        <p:txBody>
          <a:bodyPr anchor="t" anchorCtr="0"/>
          <a:lstStyle>
            <a:lvl1pPr marL="89154" marR="0" indent="-89154" algn="l" defTabSz="6858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1"/>
              </a:buClr>
              <a:buSzTx/>
              <a:buFont typeface="Wingdings 2" pitchFamily="18" charset="2"/>
              <a:buChar char=""/>
              <a:tabLst/>
              <a:defRPr sz="900" baseline="0"/>
            </a:lvl1pPr>
            <a:lvl2pPr marL="246888" indent="-123444">
              <a:buClr>
                <a:srgbClr val="B01C2E"/>
              </a:buClr>
              <a:buFont typeface="Arial" pitchFamily="34" charset="0"/>
              <a:buChar char="•"/>
              <a:defRPr sz="900" baseline="0"/>
            </a:lvl2pPr>
            <a:lvl3pPr marL="329184" indent="-130302">
              <a:buClr>
                <a:srgbClr val="B01C2E"/>
              </a:buClr>
              <a:buFont typeface="Arial" pitchFamily="34" charset="0"/>
              <a:buChar char="‒"/>
              <a:defRPr sz="1500" baseline="0"/>
            </a:lvl3pPr>
            <a:lvl4pPr marL="514350">
              <a:buClr>
                <a:srgbClr val="B01C2E"/>
              </a:buClr>
              <a:buFont typeface="Arial" pitchFamily="34" charset="0"/>
              <a:buChar char="–"/>
              <a:defRPr sz="900"/>
            </a:lvl4pPr>
            <a:lvl5pPr marL="685800">
              <a:buClr>
                <a:srgbClr val="B01C2E"/>
              </a:buClr>
              <a:buFont typeface="Arial" pitchFamily="34" charset="0"/>
              <a:buChar char="–"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4" name="Text Placeholder 5"/>
          <p:cNvSpPr>
            <a:spLocks noGrp="1"/>
          </p:cNvSpPr>
          <p:nvPr>
            <p:ph type="body" sz="quarter" idx="35"/>
          </p:nvPr>
        </p:nvSpPr>
        <p:spPr>
          <a:xfrm>
            <a:off x="4643438" y="3302418"/>
            <a:ext cx="3886200" cy="1252728"/>
          </a:xfrm>
          <a:prstGeom prst="rect">
            <a:avLst/>
          </a:prstGeom>
          <a:solidFill>
            <a:srgbClr val="FFFFFF"/>
          </a:solidFill>
          <a:ln>
            <a:solidFill>
              <a:srgbClr val="C0C0C0"/>
            </a:solidFill>
          </a:ln>
        </p:spPr>
        <p:txBody>
          <a:bodyPr anchor="t" anchorCtr="0"/>
          <a:lstStyle>
            <a:lvl1pPr marL="89154" marR="0" indent="-89154" algn="l" defTabSz="6858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1"/>
              </a:buClr>
              <a:buSzTx/>
              <a:buFont typeface="Wingdings 2" pitchFamily="18" charset="2"/>
              <a:buChar char=""/>
              <a:tabLst/>
              <a:defRPr sz="900" baseline="0"/>
            </a:lvl1pPr>
            <a:lvl2pPr marL="246888" indent="-123444">
              <a:buClr>
                <a:srgbClr val="B01C2E"/>
              </a:buClr>
              <a:buFont typeface="Arial" pitchFamily="34" charset="0"/>
              <a:buChar char="•"/>
              <a:defRPr sz="900" baseline="0"/>
            </a:lvl2pPr>
            <a:lvl3pPr marL="329184" indent="-130302">
              <a:buClr>
                <a:srgbClr val="B01C2E"/>
              </a:buClr>
              <a:buFont typeface="Arial" pitchFamily="34" charset="0"/>
              <a:buChar char="‒"/>
              <a:defRPr sz="1500" baseline="0"/>
            </a:lvl3pPr>
            <a:lvl4pPr marL="514350">
              <a:buClr>
                <a:srgbClr val="B01C2E"/>
              </a:buClr>
              <a:buFont typeface="Arial" pitchFamily="34" charset="0"/>
              <a:buChar char="–"/>
              <a:defRPr sz="900"/>
            </a:lvl4pPr>
            <a:lvl5pPr marL="685800">
              <a:buClr>
                <a:srgbClr val="B01C2E"/>
              </a:buClr>
              <a:buFont typeface="Arial" pitchFamily="34" charset="0"/>
              <a:buChar char="–"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5" name="Text Placeholder 5"/>
          <p:cNvSpPr>
            <a:spLocks noGrp="1"/>
          </p:cNvSpPr>
          <p:nvPr>
            <p:ph type="body" sz="quarter" idx="36"/>
          </p:nvPr>
        </p:nvSpPr>
        <p:spPr>
          <a:xfrm>
            <a:off x="4643438" y="4914990"/>
            <a:ext cx="3886200" cy="1252728"/>
          </a:xfrm>
          <a:prstGeom prst="rect">
            <a:avLst/>
          </a:prstGeom>
          <a:solidFill>
            <a:srgbClr val="FFFFFF"/>
          </a:solidFill>
          <a:ln>
            <a:solidFill>
              <a:srgbClr val="C0C0C0"/>
            </a:solidFill>
          </a:ln>
        </p:spPr>
        <p:txBody>
          <a:bodyPr anchor="t" anchorCtr="0"/>
          <a:lstStyle>
            <a:lvl1pPr marL="89154" marR="0" indent="-89154" algn="l" defTabSz="6858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1"/>
              </a:buClr>
              <a:buSzTx/>
              <a:buFont typeface="Wingdings 2" pitchFamily="18" charset="2"/>
              <a:buChar char=""/>
              <a:tabLst/>
              <a:defRPr sz="900" baseline="0"/>
            </a:lvl1pPr>
            <a:lvl2pPr marL="246888" indent="-123444">
              <a:buClr>
                <a:srgbClr val="B01C2E"/>
              </a:buClr>
              <a:buFont typeface="Arial" pitchFamily="34" charset="0"/>
              <a:buChar char="•"/>
              <a:defRPr sz="900" baseline="0"/>
            </a:lvl2pPr>
            <a:lvl3pPr marL="329184" indent="-130302">
              <a:buClr>
                <a:srgbClr val="B01C2E"/>
              </a:buClr>
              <a:buFont typeface="Arial" pitchFamily="34" charset="0"/>
              <a:buChar char="‒"/>
              <a:defRPr sz="1500" baseline="0"/>
            </a:lvl3pPr>
            <a:lvl4pPr marL="514350">
              <a:buClr>
                <a:srgbClr val="B01C2E"/>
              </a:buClr>
              <a:buFont typeface="Arial" pitchFamily="34" charset="0"/>
              <a:buChar char="–"/>
              <a:defRPr sz="900"/>
            </a:lvl4pPr>
            <a:lvl5pPr marL="685800">
              <a:buClr>
                <a:srgbClr val="B01C2E"/>
              </a:buClr>
              <a:buFont typeface="Arial" pitchFamily="34" charset="0"/>
              <a:buChar char="–"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5" name="Slide Number Placeholder 9"/>
          <p:cNvSpPr>
            <a:spLocks noGrp="1"/>
          </p:cNvSpPr>
          <p:nvPr>
            <p:ph type="sldNum" sz="quarter" idx="37"/>
          </p:nvPr>
        </p:nvSpPr>
        <p:spPr/>
        <p:txBody>
          <a:bodyPr/>
          <a:lstStyle>
            <a:lvl1pPr>
              <a:defRPr/>
            </a:lvl1pPr>
          </a:lstStyle>
          <a:p>
            <a:fld id="{A23329EE-AB34-E748-89A3-8E74FFF398F3}" type="slidenum">
              <a:rPr lang="en-US" altLang="en-US"/>
              <a:pPr/>
              <a:t>‹#›</a:t>
            </a:fld>
            <a:endParaRPr lang="en-US" altLang="en-US"/>
          </a:p>
        </p:txBody>
      </p:sp>
      <p:sp>
        <p:nvSpPr>
          <p:cNvPr id="16" name="Footer Placeholder 12"/>
          <p:cNvSpPr>
            <a:spLocks noGrp="1"/>
          </p:cNvSpPr>
          <p:nvPr>
            <p:ph type="ftr" sz="quarter" idx="38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Ethical Debates, Econ Theories, Real-World Impacts</a:t>
            </a:r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Blocks - Five Palett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 Placeholder 5"/>
          <p:cNvSpPr>
            <a:spLocks noGrp="1"/>
          </p:cNvSpPr>
          <p:nvPr>
            <p:ph type="body" sz="quarter" idx="25"/>
          </p:nvPr>
        </p:nvSpPr>
        <p:spPr>
          <a:xfrm>
            <a:off x="451174" y="1402080"/>
            <a:ext cx="1508760" cy="274320"/>
          </a:xfrm>
          <a:prstGeom prst="rect">
            <a:avLst/>
          </a:prstGeom>
          <a:solidFill>
            <a:srgbClr val="B01C2E"/>
          </a:solidFill>
          <a:ln>
            <a:solidFill>
              <a:srgbClr val="B01C2E"/>
            </a:solidFill>
          </a:ln>
        </p:spPr>
        <p:txBody>
          <a:bodyPr anchor="ctr"/>
          <a:lstStyle>
            <a:lvl1pPr marL="0" marR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00000"/>
              </a:buClr>
              <a:buSzTx/>
              <a:buFont typeface="Wingdings" pitchFamily="2" charset="2"/>
              <a:buNone/>
              <a:tabLst/>
              <a:defRPr sz="825" b="1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4" name="Text Placeholder 5"/>
          <p:cNvSpPr>
            <a:spLocks noGrp="1"/>
          </p:cNvSpPr>
          <p:nvPr>
            <p:ph type="body" sz="quarter" idx="35"/>
          </p:nvPr>
        </p:nvSpPr>
        <p:spPr>
          <a:xfrm>
            <a:off x="2133600" y="1402080"/>
            <a:ext cx="1508760" cy="274320"/>
          </a:xfrm>
          <a:prstGeom prst="rect">
            <a:avLst/>
          </a:prstGeom>
          <a:solidFill>
            <a:srgbClr val="B01C2E"/>
          </a:solidFill>
          <a:ln>
            <a:solidFill>
              <a:srgbClr val="B01C2E"/>
            </a:solidFill>
          </a:ln>
        </p:spPr>
        <p:txBody>
          <a:bodyPr anchor="ctr"/>
          <a:lstStyle>
            <a:lvl1pPr marL="0" marR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00000"/>
              </a:buClr>
              <a:buSzTx/>
              <a:buFont typeface="Wingdings" pitchFamily="2" charset="2"/>
              <a:buNone/>
              <a:tabLst/>
              <a:defRPr sz="825" b="1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5"/>
          <p:cNvSpPr>
            <a:spLocks noGrp="1"/>
          </p:cNvSpPr>
          <p:nvPr>
            <p:ph type="body" sz="quarter" idx="36"/>
          </p:nvPr>
        </p:nvSpPr>
        <p:spPr>
          <a:xfrm>
            <a:off x="3847770" y="1402080"/>
            <a:ext cx="1508760" cy="274320"/>
          </a:xfrm>
          <a:prstGeom prst="rect">
            <a:avLst/>
          </a:prstGeom>
          <a:solidFill>
            <a:srgbClr val="B01C2E"/>
          </a:solidFill>
          <a:ln>
            <a:solidFill>
              <a:srgbClr val="B01C2E"/>
            </a:solidFill>
          </a:ln>
        </p:spPr>
        <p:txBody>
          <a:bodyPr anchor="ctr"/>
          <a:lstStyle>
            <a:lvl1pPr marL="0" marR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00000"/>
              </a:buClr>
              <a:buSzTx/>
              <a:buFont typeface="Wingdings" pitchFamily="2" charset="2"/>
              <a:buNone/>
              <a:tabLst/>
              <a:defRPr sz="825" b="1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Text Placeholder 5"/>
          <p:cNvSpPr>
            <a:spLocks noGrp="1"/>
          </p:cNvSpPr>
          <p:nvPr>
            <p:ph type="body" sz="quarter" idx="37"/>
          </p:nvPr>
        </p:nvSpPr>
        <p:spPr>
          <a:xfrm>
            <a:off x="5556729" y="1402080"/>
            <a:ext cx="1508760" cy="274320"/>
          </a:xfrm>
          <a:prstGeom prst="rect">
            <a:avLst/>
          </a:prstGeom>
          <a:solidFill>
            <a:srgbClr val="B01C2E"/>
          </a:solidFill>
          <a:ln>
            <a:solidFill>
              <a:srgbClr val="B01C2E"/>
            </a:solidFill>
          </a:ln>
        </p:spPr>
        <p:txBody>
          <a:bodyPr anchor="ctr"/>
          <a:lstStyle>
            <a:lvl1pPr marL="0" marR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00000"/>
              </a:buClr>
              <a:buSzTx/>
              <a:buFont typeface="Wingdings" pitchFamily="2" charset="2"/>
              <a:buNone/>
              <a:tabLst/>
              <a:defRPr sz="825" b="1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7" name="Text Placeholder 5"/>
          <p:cNvSpPr>
            <a:spLocks noGrp="1"/>
          </p:cNvSpPr>
          <p:nvPr>
            <p:ph type="body" sz="quarter" idx="38"/>
          </p:nvPr>
        </p:nvSpPr>
        <p:spPr>
          <a:xfrm>
            <a:off x="7310438" y="1402080"/>
            <a:ext cx="1508760" cy="274320"/>
          </a:xfrm>
          <a:prstGeom prst="rect">
            <a:avLst/>
          </a:prstGeom>
          <a:solidFill>
            <a:srgbClr val="B01C2E"/>
          </a:solidFill>
          <a:ln>
            <a:solidFill>
              <a:srgbClr val="B01C2E"/>
            </a:solidFill>
          </a:ln>
        </p:spPr>
        <p:txBody>
          <a:bodyPr anchor="ctr"/>
          <a:lstStyle>
            <a:lvl1pPr marL="0" marR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00000"/>
              </a:buClr>
              <a:buSzTx/>
              <a:buFont typeface="Wingdings" pitchFamily="2" charset="2"/>
              <a:buNone/>
              <a:tabLst/>
              <a:defRPr sz="825" b="1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Rectangle 2"/>
          <p:cNvSpPr>
            <a:spLocks noGrp="1" noChangeArrowheads="1"/>
          </p:cNvSpPr>
          <p:nvPr>
            <p:ph type="title"/>
          </p:nvPr>
        </p:nvSpPr>
        <p:spPr bwMode="gray">
          <a:xfrm>
            <a:off x="452441" y="2"/>
            <a:ext cx="8239125" cy="8985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>
            <a:lvl1pPr algn="l">
              <a:defRPr sz="1650"/>
            </a:lvl1pPr>
          </a:lstStyle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6" name="Text Placeholder 5"/>
          <p:cNvSpPr>
            <a:spLocks noGrp="1"/>
          </p:cNvSpPr>
          <p:nvPr>
            <p:ph type="body" sz="quarter" idx="39"/>
          </p:nvPr>
        </p:nvSpPr>
        <p:spPr>
          <a:xfrm>
            <a:off x="451174" y="1676400"/>
            <a:ext cx="1508760" cy="4389120"/>
          </a:xfrm>
          <a:prstGeom prst="rect">
            <a:avLst/>
          </a:prstGeom>
          <a:solidFill>
            <a:srgbClr val="FFFFFF"/>
          </a:solidFill>
          <a:ln>
            <a:solidFill>
              <a:srgbClr val="C0C0C0"/>
            </a:solidFill>
          </a:ln>
        </p:spPr>
        <p:txBody>
          <a:bodyPr anchor="t" anchorCtr="0"/>
          <a:lstStyle>
            <a:lvl1pPr marL="89154" marR="0" indent="-89154" algn="l" defTabSz="6858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1"/>
              </a:buClr>
              <a:buSzTx/>
              <a:buFont typeface="Wingdings 2" pitchFamily="18" charset="2"/>
              <a:buChar char=""/>
              <a:tabLst/>
              <a:defRPr sz="825" baseline="0"/>
            </a:lvl1pPr>
            <a:lvl2pPr marL="246888" indent="-123444">
              <a:buClr>
                <a:srgbClr val="B01C2E"/>
              </a:buClr>
              <a:buFont typeface="Arial" pitchFamily="34" charset="0"/>
              <a:buChar char="•"/>
              <a:defRPr sz="825" baseline="0"/>
            </a:lvl2pPr>
            <a:lvl3pPr marL="329184" indent="-130302">
              <a:buClr>
                <a:srgbClr val="B01C2E"/>
              </a:buClr>
              <a:buFont typeface="Arial" pitchFamily="34" charset="0"/>
              <a:buChar char="‒"/>
              <a:defRPr sz="825" baseline="0"/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7" name="Text Placeholder 5"/>
          <p:cNvSpPr>
            <a:spLocks noGrp="1"/>
          </p:cNvSpPr>
          <p:nvPr>
            <p:ph type="body" sz="quarter" idx="40"/>
          </p:nvPr>
        </p:nvSpPr>
        <p:spPr>
          <a:xfrm>
            <a:off x="2133600" y="1676400"/>
            <a:ext cx="1508760" cy="4389120"/>
          </a:xfrm>
          <a:prstGeom prst="rect">
            <a:avLst/>
          </a:prstGeom>
          <a:solidFill>
            <a:srgbClr val="FFFFFF"/>
          </a:solidFill>
          <a:ln>
            <a:solidFill>
              <a:srgbClr val="C0C0C0"/>
            </a:solidFill>
          </a:ln>
        </p:spPr>
        <p:txBody>
          <a:bodyPr anchor="t" anchorCtr="0"/>
          <a:lstStyle>
            <a:lvl1pPr marL="89154" marR="0" indent="-89154" algn="l" defTabSz="6858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1"/>
              </a:buClr>
              <a:buSzTx/>
              <a:buFont typeface="Wingdings 2" pitchFamily="18" charset="2"/>
              <a:buChar char=""/>
              <a:tabLst/>
              <a:defRPr sz="825" baseline="0"/>
            </a:lvl1pPr>
            <a:lvl2pPr marL="246888" indent="-123444">
              <a:buClr>
                <a:srgbClr val="B01C2E"/>
              </a:buClr>
              <a:buFont typeface="Arial" pitchFamily="34" charset="0"/>
              <a:buChar char="•"/>
              <a:defRPr sz="825" baseline="0"/>
            </a:lvl2pPr>
            <a:lvl3pPr marL="329184" indent="-130302">
              <a:buClr>
                <a:srgbClr val="B01C2E"/>
              </a:buClr>
              <a:buFont typeface="Arial" pitchFamily="34" charset="0"/>
              <a:buChar char="‒"/>
              <a:defRPr sz="825" baseline="0"/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8" name="Text Placeholder 5"/>
          <p:cNvSpPr>
            <a:spLocks noGrp="1"/>
          </p:cNvSpPr>
          <p:nvPr>
            <p:ph type="body" sz="quarter" idx="41"/>
          </p:nvPr>
        </p:nvSpPr>
        <p:spPr>
          <a:xfrm>
            <a:off x="3847770" y="1676400"/>
            <a:ext cx="1508760" cy="4389120"/>
          </a:xfrm>
          <a:prstGeom prst="rect">
            <a:avLst/>
          </a:prstGeom>
          <a:solidFill>
            <a:srgbClr val="FFFFFF"/>
          </a:solidFill>
          <a:ln>
            <a:solidFill>
              <a:srgbClr val="C0C0C0"/>
            </a:solidFill>
          </a:ln>
        </p:spPr>
        <p:txBody>
          <a:bodyPr anchor="t" anchorCtr="0"/>
          <a:lstStyle>
            <a:lvl1pPr marL="89154" marR="0" indent="-89154" algn="l" defTabSz="6858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1"/>
              </a:buClr>
              <a:buSzTx/>
              <a:buFont typeface="Wingdings 2" pitchFamily="18" charset="2"/>
              <a:buChar char=""/>
              <a:tabLst/>
              <a:defRPr sz="825" baseline="0"/>
            </a:lvl1pPr>
            <a:lvl2pPr marL="246888" indent="-123444">
              <a:buClr>
                <a:srgbClr val="B01C2E"/>
              </a:buClr>
              <a:buFont typeface="Arial" pitchFamily="34" charset="0"/>
              <a:buChar char="•"/>
              <a:defRPr sz="825" baseline="0"/>
            </a:lvl2pPr>
            <a:lvl3pPr marL="329184" indent="-130302">
              <a:buClr>
                <a:srgbClr val="B01C2E"/>
              </a:buClr>
              <a:buFont typeface="Arial" pitchFamily="34" charset="0"/>
              <a:buChar char="‒"/>
              <a:defRPr sz="825" baseline="0"/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28" name="Text Placeholder 5"/>
          <p:cNvSpPr>
            <a:spLocks noGrp="1"/>
          </p:cNvSpPr>
          <p:nvPr>
            <p:ph type="body" sz="quarter" idx="42"/>
          </p:nvPr>
        </p:nvSpPr>
        <p:spPr>
          <a:xfrm>
            <a:off x="5556729" y="1676400"/>
            <a:ext cx="1508760" cy="4389120"/>
          </a:xfrm>
          <a:prstGeom prst="rect">
            <a:avLst/>
          </a:prstGeom>
          <a:solidFill>
            <a:srgbClr val="FFFFFF"/>
          </a:solidFill>
          <a:ln>
            <a:solidFill>
              <a:srgbClr val="C0C0C0"/>
            </a:solidFill>
          </a:ln>
        </p:spPr>
        <p:txBody>
          <a:bodyPr anchor="t" anchorCtr="0"/>
          <a:lstStyle>
            <a:lvl1pPr marL="89154" marR="0" indent="-89154" algn="l" defTabSz="6858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1"/>
              </a:buClr>
              <a:buSzTx/>
              <a:buFont typeface="Wingdings 2" pitchFamily="18" charset="2"/>
              <a:buChar char=""/>
              <a:tabLst/>
              <a:defRPr sz="825" baseline="0"/>
            </a:lvl1pPr>
            <a:lvl2pPr marL="246888" indent="-123444">
              <a:buClr>
                <a:srgbClr val="B01C2E"/>
              </a:buClr>
              <a:buFont typeface="Arial" pitchFamily="34" charset="0"/>
              <a:buChar char="•"/>
              <a:defRPr sz="825" baseline="0"/>
            </a:lvl2pPr>
            <a:lvl3pPr marL="329184" indent="-130302">
              <a:buClr>
                <a:srgbClr val="B01C2E"/>
              </a:buClr>
              <a:buFont typeface="Arial" pitchFamily="34" charset="0"/>
              <a:buChar char="‒"/>
              <a:defRPr sz="825" baseline="0"/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29" name="Text Placeholder 5"/>
          <p:cNvSpPr>
            <a:spLocks noGrp="1"/>
          </p:cNvSpPr>
          <p:nvPr>
            <p:ph type="body" sz="quarter" idx="43"/>
          </p:nvPr>
        </p:nvSpPr>
        <p:spPr>
          <a:xfrm>
            <a:off x="7310438" y="1676400"/>
            <a:ext cx="1508760" cy="4389120"/>
          </a:xfrm>
          <a:prstGeom prst="rect">
            <a:avLst/>
          </a:prstGeom>
          <a:solidFill>
            <a:srgbClr val="FFFFFF"/>
          </a:solidFill>
          <a:ln>
            <a:solidFill>
              <a:srgbClr val="C0C0C0"/>
            </a:solidFill>
          </a:ln>
        </p:spPr>
        <p:txBody>
          <a:bodyPr anchor="t" anchorCtr="0"/>
          <a:lstStyle>
            <a:lvl1pPr marL="89154" marR="0" indent="-89154" algn="l" defTabSz="6858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1"/>
              </a:buClr>
              <a:buSzTx/>
              <a:buFont typeface="Wingdings 2" pitchFamily="18" charset="2"/>
              <a:buChar char=""/>
              <a:tabLst/>
              <a:defRPr sz="825" baseline="0"/>
            </a:lvl1pPr>
            <a:lvl2pPr marL="246888" indent="-123444">
              <a:buClr>
                <a:srgbClr val="B01C2E"/>
              </a:buClr>
              <a:buFont typeface="Arial" pitchFamily="34" charset="0"/>
              <a:buChar char="•"/>
              <a:defRPr sz="825" baseline="0"/>
            </a:lvl2pPr>
            <a:lvl3pPr marL="329184" indent="-130302">
              <a:buClr>
                <a:srgbClr val="B01C2E"/>
              </a:buClr>
              <a:buFont typeface="Arial" pitchFamily="34" charset="0"/>
              <a:buChar char="‒"/>
              <a:defRPr sz="825" baseline="0"/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3" name="Slide Number Placeholder 9"/>
          <p:cNvSpPr>
            <a:spLocks noGrp="1"/>
          </p:cNvSpPr>
          <p:nvPr>
            <p:ph type="sldNum" sz="quarter" idx="44"/>
          </p:nvPr>
        </p:nvSpPr>
        <p:spPr/>
        <p:txBody>
          <a:bodyPr/>
          <a:lstStyle>
            <a:lvl1pPr>
              <a:defRPr/>
            </a:lvl1pPr>
          </a:lstStyle>
          <a:p>
            <a:fld id="{1EB3DA79-8920-3645-A529-9AD16B41E65B}" type="slidenum">
              <a:rPr lang="en-US" altLang="en-US"/>
              <a:pPr/>
              <a:t>‹#›</a:t>
            </a:fld>
            <a:endParaRPr lang="en-US" altLang="en-US"/>
          </a:p>
        </p:txBody>
      </p:sp>
      <p:sp>
        <p:nvSpPr>
          <p:cNvPr id="19" name="Footer Placeholder 12"/>
          <p:cNvSpPr>
            <a:spLocks noGrp="1"/>
          </p:cNvSpPr>
          <p:nvPr>
            <p:ph type="ftr" sz="quarter" idx="45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Ethical Debates, Econ Theories, Real-World Impacts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jor Poi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/>
          <p:cNvSpPr>
            <a:spLocks noGrp="1"/>
          </p:cNvSpPr>
          <p:nvPr>
            <p:ph type="body" sz="quarter" idx="19"/>
          </p:nvPr>
        </p:nvSpPr>
        <p:spPr>
          <a:xfrm>
            <a:off x="457200" y="1417320"/>
            <a:ext cx="1682496" cy="1508760"/>
          </a:xfrm>
          <a:prstGeom prst="rect">
            <a:avLst/>
          </a:prstGeom>
          <a:solidFill>
            <a:srgbClr val="B01C2E"/>
          </a:solidFill>
          <a:ln>
            <a:solidFill>
              <a:srgbClr val="B01C2E"/>
            </a:solidFill>
          </a:ln>
        </p:spPr>
        <p:txBody>
          <a:bodyPr anchor="ctr"/>
          <a:lstStyle>
            <a:lvl1pPr>
              <a:buNone/>
              <a:defRPr sz="900" b="1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Text Placeholder 7"/>
          <p:cNvSpPr>
            <a:spLocks noGrp="1"/>
          </p:cNvSpPr>
          <p:nvPr>
            <p:ph type="body" sz="quarter" idx="21"/>
          </p:nvPr>
        </p:nvSpPr>
        <p:spPr>
          <a:xfrm>
            <a:off x="457200" y="3065544"/>
            <a:ext cx="1682496" cy="1508760"/>
          </a:xfrm>
          <a:prstGeom prst="rect">
            <a:avLst/>
          </a:prstGeom>
          <a:solidFill>
            <a:srgbClr val="B01C2E"/>
          </a:solidFill>
          <a:ln>
            <a:solidFill>
              <a:srgbClr val="B01C2E"/>
            </a:solidFill>
          </a:ln>
        </p:spPr>
        <p:txBody>
          <a:bodyPr anchor="ctr"/>
          <a:lstStyle>
            <a:lvl1pPr>
              <a:buNone/>
              <a:defRPr sz="900" b="1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7" name="Text Placeholder 7"/>
          <p:cNvSpPr>
            <a:spLocks noGrp="1"/>
          </p:cNvSpPr>
          <p:nvPr>
            <p:ph type="body" sz="quarter" idx="23"/>
          </p:nvPr>
        </p:nvSpPr>
        <p:spPr>
          <a:xfrm>
            <a:off x="457200" y="4713767"/>
            <a:ext cx="1682496" cy="1508760"/>
          </a:xfrm>
          <a:prstGeom prst="rect">
            <a:avLst/>
          </a:prstGeom>
          <a:solidFill>
            <a:srgbClr val="B01C2E"/>
          </a:solidFill>
          <a:ln>
            <a:solidFill>
              <a:srgbClr val="B01C2E"/>
            </a:solidFill>
          </a:ln>
        </p:spPr>
        <p:txBody>
          <a:bodyPr anchor="ctr"/>
          <a:lstStyle>
            <a:lvl1pPr>
              <a:buNone/>
              <a:defRPr sz="900" b="1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Rectangle 2"/>
          <p:cNvSpPr>
            <a:spLocks noGrp="1" noChangeArrowheads="1"/>
          </p:cNvSpPr>
          <p:nvPr>
            <p:ph type="title"/>
          </p:nvPr>
        </p:nvSpPr>
        <p:spPr bwMode="gray">
          <a:xfrm>
            <a:off x="452441" y="2"/>
            <a:ext cx="8239125" cy="8985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>
            <a:lvl1pPr algn="l">
              <a:defRPr sz="1650"/>
            </a:lvl1pPr>
          </a:lstStyle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5" name="Text Placeholder 5"/>
          <p:cNvSpPr>
            <a:spLocks noGrp="1"/>
          </p:cNvSpPr>
          <p:nvPr>
            <p:ph type="body" sz="quarter" idx="31"/>
          </p:nvPr>
        </p:nvSpPr>
        <p:spPr>
          <a:xfrm>
            <a:off x="2133600" y="1417320"/>
            <a:ext cx="6556248" cy="1508760"/>
          </a:xfrm>
          <a:prstGeom prst="rect">
            <a:avLst/>
          </a:prstGeom>
          <a:solidFill>
            <a:srgbClr val="FFFFFF"/>
          </a:solidFill>
          <a:ln>
            <a:solidFill>
              <a:srgbClr val="C0C0C0"/>
            </a:solidFill>
          </a:ln>
        </p:spPr>
        <p:txBody>
          <a:bodyPr rIns="45720" anchor="ctr" anchorCtr="0"/>
          <a:lstStyle>
            <a:lvl1pPr marL="89154" marR="0" indent="-89154" algn="l" defTabSz="6858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1"/>
              </a:buClr>
              <a:buSzTx/>
              <a:buFont typeface="Wingdings 2" pitchFamily="18" charset="2"/>
              <a:buChar char=""/>
              <a:tabLst/>
              <a:defRPr sz="900" baseline="0"/>
            </a:lvl1pPr>
            <a:lvl2pPr marL="246888" indent="-123444">
              <a:buClr>
                <a:srgbClr val="B01C2E"/>
              </a:buClr>
              <a:buFont typeface="Arial" pitchFamily="34" charset="0"/>
              <a:buChar char="•"/>
              <a:defRPr sz="900" baseline="0"/>
            </a:lvl2pPr>
            <a:lvl3pPr marL="329184" indent="-130302">
              <a:buClr>
                <a:srgbClr val="B01C2E"/>
              </a:buClr>
              <a:buFont typeface="Arial" pitchFamily="34" charset="0"/>
              <a:buChar char="‒"/>
              <a:defRPr sz="1500" baseline="0"/>
            </a:lvl3pPr>
            <a:lvl4pPr marL="514350">
              <a:buClr>
                <a:srgbClr val="B01C2E"/>
              </a:buClr>
              <a:buFont typeface="Arial" pitchFamily="34" charset="0"/>
              <a:buChar char="–"/>
              <a:defRPr sz="900"/>
            </a:lvl4pPr>
            <a:lvl5pPr marL="685800">
              <a:buClr>
                <a:srgbClr val="B01C2E"/>
              </a:buClr>
              <a:buFont typeface="Arial" pitchFamily="34" charset="0"/>
              <a:buChar char="–"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6" name="Text Placeholder 5"/>
          <p:cNvSpPr>
            <a:spLocks noGrp="1"/>
          </p:cNvSpPr>
          <p:nvPr>
            <p:ph type="body" sz="quarter" idx="32"/>
          </p:nvPr>
        </p:nvSpPr>
        <p:spPr>
          <a:xfrm>
            <a:off x="2133600" y="3065543"/>
            <a:ext cx="6556248" cy="1508760"/>
          </a:xfrm>
          <a:prstGeom prst="rect">
            <a:avLst/>
          </a:prstGeom>
          <a:solidFill>
            <a:srgbClr val="FFFFFF"/>
          </a:solidFill>
          <a:ln>
            <a:solidFill>
              <a:srgbClr val="C0C0C0"/>
            </a:solidFill>
          </a:ln>
        </p:spPr>
        <p:txBody>
          <a:bodyPr rIns="45720" anchor="ctr" anchorCtr="0"/>
          <a:lstStyle>
            <a:lvl1pPr marL="89154" marR="0" indent="-89154" algn="l" defTabSz="6858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1"/>
              </a:buClr>
              <a:buSzTx/>
              <a:buFont typeface="Wingdings 2" pitchFamily="18" charset="2"/>
              <a:buChar char=""/>
              <a:tabLst/>
              <a:defRPr sz="900" baseline="0"/>
            </a:lvl1pPr>
            <a:lvl2pPr marL="246888" indent="-123444">
              <a:buClr>
                <a:srgbClr val="B01C2E"/>
              </a:buClr>
              <a:buFont typeface="Arial" pitchFamily="34" charset="0"/>
              <a:buChar char="•"/>
              <a:defRPr sz="900" baseline="0"/>
            </a:lvl2pPr>
            <a:lvl3pPr marL="329184" indent="-130302">
              <a:buClr>
                <a:srgbClr val="B01C2E"/>
              </a:buClr>
              <a:buFont typeface="Arial" pitchFamily="34" charset="0"/>
              <a:buChar char="‒"/>
              <a:defRPr sz="1500" baseline="0"/>
            </a:lvl3pPr>
            <a:lvl4pPr marL="514350">
              <a:buClr>
                <a:srgbClr val="B01C2E"/>
              </a:buClr>
              <a:buFont typeface="Arial" pitchFamily="34" charset="0"/>
              <a:buChar char="–"/>
              <a:defRPr sz="900"/>
            </a:lvl4pPr>
            <a:lvl5pPr marL="685800">
              <a:buClr>
                <a:srgbClr val="B01C2E"/>
              </a:buClr>
              <a:buFont typeface="Arial" pitchFamily="34" charset="0"/>
              <a:buChar char="–"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8" name="Text Placeholder 5"/>
          <p:cNvSpPr>
            <a:spLocks noGrp="1"/>
          </p:cNvSpPr>
          <p:nvPr>
            <p:ph type="body" sz="quarter" idx="33"/>
          </p:nvPr>
        </p:nvSpPr>
        <p:spPr>
          <a:xfrm>
            <a:off x="2133600" y="4713767"/>
            <a:ext cx="6556248" cy="1508760"/>
          </a:xfrm>
          <a:prstGeom prst="rect">
            <a:avLst/>
          </a:prstGeom>
          <a:solidFill>
            <a:srgbClr val="FFFFFF"/>
          </a:solidFill>
          <a:ln>
            <a:solidFill>
              <a:srgbClr val="C0C0C0"/>
            </a:solidFill>
          </a:ln>
        </p:spPr>
        <p:txBody>
          <a:bodyPr rIns="45720" anchor="ctr" anchorCtr="0"/>
          <a:lstStyle>
            <a:lvl1pPr marL="89154" marR="0" indent="-89154" algn="l" defTabSz="6858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1"/>
              </a:buClr>
              <a:buSzTx/>
              <a:buFont typeface="Wingdings 2" pitchFamily="18" charset="2"/>
              <a:buChar char=""/>
              <a:tabLst/>
              <a:defRPr sz="900" baseline="0"/>
            </a:lvl1pPr>
            <a:lvl2pPr marL="246888" indent="-123444">
              <a:buClr>
                <a:srgbClr val="B01C2E"/>
              </a:buClr>
              <a:buFont typeface="Arial" pitchFamily="34" charset="0"/>
              <a:buChar char="•"/>
              <a:defRPr sz="900" baseline="0"/>
            </a:lvl2pPr>
            <a:lvl3pPr marL="329184" indent="-130302">
              <a:buClr>
                <a:srgbClr val="B01C2E"/>
              </a:buClr>
              <a:buFont typeface="Arial" pitchFamily="34" charset="0"/>
              <a:buChar char="‒"/>
              <a:defRPr sz="1500" baseline="0"/>
            </a:lvl3pPr>
            <a:lvl4pPr marL="514350">
              <a:buClr>
                <a:srgbClr val="B01C2E"/>
              </a:buClr>
              <a:buFont typeface="Arial" pitchFamily="34" charset="0"/>
              <a:buChar char="–"/>
              <a:defRPr sz="900"/>
            </a:lvl4pPr>
            <a:lvl5pPr marL="685800">
              <a:buClr>
                <a:srgbClr val="B01C2E"/>
              </a:buClr>
              <a:buFont typeface="Arial" pitchFamily="34" charset="0"/>
              <a:buChar char="–"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Slide Number Placeholder 9"/>
          <p:cNvSpPr>
            <a:spLocks noGrp="1"/>
          </p:cNvSpPr>
          <p:nvPr>
            <p:ph type="sldNum" sz="quarter" idx="34"/>
          </p:nvPr>
        </p:nvSpPr>
        <p:spPr/>
        <p:txBody>
          <a:bodyPr/>
          <a:lstStyle>
            <a:lvl1pPr>
              <a:defRPr/>
            </a:lvl1pPr>
          </a:lstStyle>
          <a:p>
            <a:fld id="{055F7767-1EA1-1B4C-AF44-6A3FCE365276}" type="slidenum">
              <a:rPr lang="en-US" altLang="en-US"/>
              <a:pPr/>
              <a:t>‹#›</a:t>
            </a:fld>
            <a:endParaRPr lang="en-US" altLang="en-US"/>
          </a:p>
        </p:txBody>
      </p:sp>
      <p:sp>
        <p:nvSpPr>
          <p:cNvPr id="11" name="Footer Placeholder 12"/>
          <p:cNvSpPr>
            <a:spLocks noGrp="1"/>
          </p:cNvSpPr>
          <p:nvPr>
            <p:ph type="ftr" sz="quarter" idx="35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Ethical Debates, Econ Theories, Real-World Impacts</a:t>
            </a: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evr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Text Placeholder 2"/>
          <p:cNvSpPr>
            <a:spLocks noGrp="1"/>
          </p:cNvSpPr>
          <p:nvPr>
            <p:ph type="body" sz="quarter" idx="12"/>
          </p:nvPr>
        </p:nvSpPr>
        <p:spPr>
          <a:xfrm>
            <a:off x="422276" y="1397000"/>
            <a:ext cx="1738313" cy="1155700"/>
          </a:xfrm>
          <a:prstGeom prst="homePlate">
            <a:avLst>
              <a:gd name="adj" fmla="val 19565"/>
            </a:avLst>
          </a:prstGeom>
          <a:solidFill>
            <a:srgbClr val="D7D7D7"/>
          </a:solidFill>
        </p:spPr>
        <p:txBody>
          <a:bodyPr anchor="ctr"/>
          <a:lstStyle>
            <a:lvl1pPr>
              <a:buNone/>
              <a:defRPr sz="9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6" name="Text Placeholder 3"/>
          <p:cNvSpPr>
            <a:spLocks noGrp="1"/>
          </p:cNvSpPr>
          <p:nvPr>
            <p:ph type="body" sz="quarter" idx="13"/>
          </p:nvPr>
        </p:nvSpPr>
        <p:spPr>
          <a:xfrm>
            <a:off x="2060576" y="1397000"/>
            <a:ext cx="1736725" cy="1155700"/>
          </a:xfrm>
          <a:prstGeom prst="chevron">
            <a:avLst>
              <a:gd name="adj" fmla="val 18696"/>
            </a:avLst>
          </a:prstGeom>
          <a:solidFill>
            <a:srgbClr val="D7D7D7"/>
          </a:solidFill>
        </p:spPr>
        <p:txBody>
          <a:bodyPr anchor="ctr"/>
          <a:lstStyle>
            <a:lvl1pPr>
              <a:buNone/>
              <a:defRPr sz="9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7" name="Text Placeholder 4"/>
          <p:cNvSpPr>
            <a:spLocks noGrp="1"/>
          </p:cNvSpPr>
          <p:nvPr>
            <p:ph type="body" sz="quarter" idx="15"/>
          </p:nvPr>
        </p:nvSpPr>
        <p:spPr>
          <a:xfrm>
            <a:off x="5335590" y="1397000"/>
            <a:ext cx="1738312" cy="1155700"/>
          </a:xfrm>
          <a:prstGeom prst="chevron">
            <a:avLst>
              <a:gd name="adj" fmla="val 18696"/>
            </a:avLst>
          </a:prstGeom>
          <a:solidFill>
            <a:srgbClr val="D7D7D7"/>
          </a:solidFill>
        </p:spPr>
        <p:txBody>
          <a:bodyPr anchor="ctr"/>
          <a:lstStyle>
            <a:lvl1pPr>
              <a:buNone/>
              <a:defRPr sz="9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8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3698876" y="1397000"/>
            <a:ext cx="1736725" cy="1155700"/>
          </a:xfrm>
          <a:prstGeom prst="chevron">
            <a:avLst>
              <a:gd name="adj" fmla="val 18687"/>
            </a:avLst>
          </a:prstGeom>
          <a:solidFill>
            <a:srgbClr val="B01C2E"/>
          </a:solidFill>
        </p:spPr>
        <p:txBody>
          <a:bodyPr anchor="ctr"/>
          <a:lstStyle>
            <a:lvl1pPr>
              <a:buNone/>
              <a:defRPr sz="900" b="1">
                <a:solidFill>
                  <a:srgbClr val="FFFFFF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9" name="Text Placeholder 6"/>
          <p:cNvSpPr>
            <a:spLocks noGrp="1"/>
          </p:cNvSpPr>
          <p:nvPr>
            <p:ph type="body" sz="quarter" idx="17"/>
          </p:nvPr>
        </p:nvSpPr>
        <p:spPr>
          <a:xfrm>
            <a:off x="6973891" y="1397000"/>
            <a:ext cx="1736725" cy="1155700"/>
          </a:xfrm>
          <a:prstGeom prst="chevron">
            <a:avLst>
              <a:gd name="adj" fmla="val 18696"/>
            </a:avLst>
          </a:prstGeom>
          <a:solidFill>
            <a:srgbClr val="D7D7D7"/>
          </a:solidFill>
        </p:spPr>
        <p:txBody>
          <a:bodyPr anchor="ctr"/>
          <a:lstStyle>
            <a:lvl1pPr>
              <a:buNone/>
              <a:defRPr sz="9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0" name="Text Placeholder 7"/>
          <p:cNvSpPr>
            <a:spLocks noGrp="1"/>
          </p:cNvSpPr>
          <p:nvPr>
            <p:ph type="body" sz="quarter" idx="18"/>
          </p:nvPr>
        </p:nvSpPr>
        <p:spPr>
          <a:xfrm>
            <a:off x="422275" y="2954338"/>
            <a:ext cx="2147888" cy="1155700"/>
          </a:xfrm>
          <a:prstGeom prst="homePlate">
            <a:avLst>
              <a:gd name="adj" fmla="val 19557"/>
            </a:avLst>
          </a:prstGeom>
          <a:solidFill>
            <a:srgbClr val="B01C2E"/>
          </a:solidFill>
        </p:spPr>
        <p:txBody>
          <a:bodyPr anchor="ctr"/>
          <a:lstStyle>
            <a:lvl1pPr>
              <a:buNone/>
              <a:defRPr sz="900" b="1">
                <a:solidFill>
                  <a:srgbClr val="FFFFFF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1" name="Text Placeholder 8"/>
          <p:cNvSpPr>
            <a:spLocks noGrp="1"/>
          </p:cNvSpPr>
          <p:nvPr>
            <p:ph type="body" sz="quarter" idx="19"/>
          </p:nvPr>
        </p:nvSpPr>
        <p:spPr>
          <a:xfrm>
            <a:off x="2468564" y="2954338"/>
            <a:ext cx="2149475" cy="1155700"/>
          </a:xfrm>
          <a:prstGeom prst="chevron">
            <a:avLst>
              <a:gd name="adj" fmla="val 18696"/>
            </a:avLst>
          </a:prstGeom>
          <a:solidFill>
            <a:srgbClr val="D7D7D7"/>
          </a:solidFill>
        </p:spPr>
        <p:txBody>
          <a:bodyPr anchor="ctr"/>
          <a:lstStyle>
            <a:lvl1pPr>
              <a:buNone/>
              <a:defRPr sz="9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2" name="Text Placeholder 9"/>
          <p:cNvSpPr>
            <a:spLocks noGrp="1"/>
          </p:cNvSpPr>
          <p:nvPr>
            <p:ph type="body" sz="quarter" idx="20"/>
          </p:nvPr>
        </p:nvSpPr>
        <p:spPr>
          <a:xfrm>
            <a:off x="6561140" y="2954338"/>
            <a:ext cx="2149475" cy="1155700"/>
          </a:xfrm>
          <a:prstGeom prst="chevron">
            <a:avLst>
              <a:gd name="adj" fmla="val 18696"/>
            </a:avLst>
          </a:prstGeom>
          <a:solidFill>
            <a:srgbClr val="D7D7D7"/>
          </a:solidFill>
        </p:spPr>
        <p:txBody>
          <a:bodyPr anchor="ctr"/>
          <a:lstStyle>
            <a:lvl1pPr>
              <a:buNone/>
              <a:defRPr sz="9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3" name="Text Placeholder 10"/>
          <p:cNvSpPr>
            <a:spLocks noGrp="1"/>
          </p:cNvSpPr>
          <p:nvPr>
            <p:ph type="body" sz="quarter" idx="21"/>
          </p:nvPr>
        </p:nvSpPr>
        <p:spPr>
          <a:xfrm>
            <a:off x="4514852" y="2954338"/>
            <a:ext cx="2149475" cy="1155700"/>
          </a:xfrm>
          <a:prstGeom prst="chevron">
            <a:avLst>
              <a:gd name="adj" fmla="val 18696"/>
            </a:avLst>
          </a:prstGeom>
          <a:solidFill>
            <a:srgbClr val="D7D7D7"/>
          </a:solidFill>
        </p:spPr>
        <p:txBody>
          <a:bodyPr anchor="ctr"/>
          <a:lstStyle>
            <a:lvl1pPr>
              <a:buNone/>
              <a:defRPr sz="9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4" name="Text Placeholder 11"/>
          <p:cNvSpPr>
            <a:spLocks noGrp="1"/>
          </p:cNvSpPr>
          <p:nvPr>
            <p:ph type="body" sz="quarter" idx="22"/>
          </p:nvPr>
        </p:nvSpPr>
        <p:spPr>
          <a:xfrm>
            <a:off x="431801" y="4497388"/>
            <a:ext cx="2816225" cy="1154112"/>
          </a:xfrm>
          <a:prstGeom prst="homePlate">
            <a:avLst>
              <a:gd name="adj" fmla="val 19565"/>
            </a:avLst>
          </a:prstGeom>
          <a:solidFill>
            <a:srgbClr val="D7D7D7"/>
          </a:solidFill>
        </p:spPr>
        <p:txBody>
          <a:bodyPr anchor="ctr"/>
          <a:lstStyle>
            <a:lvl1pPr>
              <a:buNone/>
              <a:defRPr sz="9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5" name="Text Placeholder 12"/>
          <p:cNvSpPr>
            <a:spLocks noGrp="1"/>
          </p:cNvSpPr>
          <p:nvPr>
            <p:ph type="body" sz="quarter" idx="23"/>
          </p:nvPr>
        </p:nvSpPr>
        <p:spPr>
          <a:xfrm>
            <a:off x="3170239" y="4497388"/>
            <a:ext cx="2816225" cy="1154112"/>
          </a:xfrm>
          <a:prstGeom prst="chevron">
            <a:avLst>
              <a:gd name="adj" fmla="val 18696"/>
            </a:avLst>
          </a:prstGeom>
          <a:solidFill>
            <a:srgbClr val="D7D7D7"/>
          </a:solidFill>
        </p:spPr>
        <p:txBody>
          <a:bodyPr anchor="ctr"/>
          <a:lstStyle>
            <a:lvl1pPr>
              <a:buNone/>
              <a:defRPr sz="9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6" name="Text Placeholder 13"/>
          <p:cNvSpPr>
            <a:spLocks noGrp="1"/>
          </p:cNvSpPr>
          <p:nvPr>
            <p:ph type="body" sz="quarter" idx="25"/>
          </p:nvPr>
        </p:nvSpPr>
        <p:spPr>
          <a:xfrm>
            <a:off x="5908676" y="4497388"/>
            <a:ext cx="2816225" cy="1154112"/>
          </a:xfrm>
          <a:prstGeom prst="chevron">
            <a:avLst>
              <a:gd name="adj" fmla="val 18719"/>
            </a:avLst>
          </a:prstGeom>
          <a:solidFill>
            <a:srgbClr val="B01C2E"/>
          </a:solidFill>
        </p:spPr>
        <p:txBody>
          <a:bodyPr anchor="ctr"/>
          <a:lstStyle>
            <a:lvl1pPr>
              <a:buNone/>
              <a:defRPr sz="900" b="1">
                <a:solidFill>
                  <a:srgbClr val="FFFFFF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Rectangle 2"/>
          <p:cNvSpPr>
            <a:spLocks noGrp="1" noChangeArrowheads="1"/>
          </p:cNvSpPr>
          <p:nvPr>
            <p:ph type="title"/>
          </p:nvPr>
        </p:nvSpPr>
        <p:spPr bwMode="gray">
          <a:xfrm>
            <a:off x="452441" y="2"/>
            <a:ext cx="8239125" cy="8985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>
            <a:lvl1pPr algn="l">
              <a:defRPr sz="1650"/>
            </a:lvl1pPr>
          </a:lstStyle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5" name="Slide Number Placeholder 9"/>
          <p:cNvSpPr>
            <a:spLocks noGrp="1"/>
          </p:cNvSpPr>
          <p:nvPr>
            <p:ph type="sldNum" sz="quarter" idx="26"/>
          </p:nvPr>
        </p:nvSpPr>
        <p:spPr/>
        <p:txBody>
          <a:bodyPr/>
          <a:lstStyle>
            <a:lvl1pPr>
              <a:defRPr/>
            </a:lvl1pPr>
          </a:lstStyle>
          <a:p>
            <a:fld id="{48E524AC-D0C7-2340-84EA-A4DF70E82140}" type="slidenum">
              <a:rPr lang="en-US" altLang="en-US"/>
              <a:pPr/>
              <a:t>‹#›</a:t>
            </a:fld>
            <a:endParaRPr lang="en-US" altLang="en-US"/>
          </a:p>
        </p:txBody>
      </p:sp>
      <p:sp>
        <p:nvSpPr>
          <p:cNvPr id="17" name="Footer Placeholder 12"/>
          <p:cNvSpPr>
            <a:spLocks noGrp="1"/>
          </p:cNvSpPr>
          <p:nvPr>
            <p:ph type="ftr" sz="quarter" idx="27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Ethical Debates, Econ Theories, Real-World Impacts</a:t>
            </a: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 Blocks - Major Points - Chevr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 Placeholder 5"/>
          <p:cNvSpPr>
            <a:spLocks noGrp="1"/>
          </p:cNvSpPr>
          <p:nvPr>
            <p:ph type="body" sz="quarter" idx="31"/>
          </p:nvPr>
        </p:nvSpPr>
        <p:spPr>
          <a:xfrm>
            <a:off x="2133600" y="1344304"/>
            <a:ext cx="6629400" cy="859536"/>
          </a:xfrm>
          <a:prstGeom prst="rect">
            <a:avLst/>
          </a:prstGeom>
          <a:solidFill>
            <a:srgbClr val="FFFFFF"/>
          </a:solidFill>
          <a:ln>
            <a:solidFill>
              <a:srgbClr val="C0C0C0"/>
            </a:solidFill>
          </a:ln>
        </p:spPr>
        <p:txBody>
          <a:bodyPr lIns="365760" anchor="ctr" anchorCtr="0"/>
          <a:lstStyle>
            <a:lvl1pPr marL="89154" marR="0" indent="-89154" algn="l" defTabSz="6858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1"/>
              </a:buClr>
              <a:buSzTx/>
              <a:buFont typeface="Wingdings 2" pitchFamily="18" charset="2"/>
              <a:buChar char=""/>
              <a:tabLst/>
              <a:defRPr sz="900" baseline="0"/>
            </a:lvl1pPr>
            <a:lvl2pPr marL="246888" indent="-123444">
              <a:buClr>
                <a:srgbClr val="B01C2E"/>
              </a:buClr>
              <a:buFont typeface="Arial" pitchFamily="34" charset="0"/>
              <a:buChar char="•"/>
              <a:defRPr sz="900" baseline="0"/>
            </a:lvl2pPr>
            <a:lvl3pPr marL="329184" indent="-130302">
              <a:buClr>
                <a:srgbClr val="B01C2E"/>
              </a:buClr>
              <a:buFont typeface="Arial" pitchFamily="34" charset="0"/>
              <a:buChar char="‒"/>
              <a:defRPr sz="900" baseline="0"/>
            </a:lvl3pPr>
            <a:lvl4pPr marL="514350">
              <a:buClr>
                <a:srgbClr val="B01C2E"/>
              </a:buClr>
              <a:buFont typeface="Arial" pitchFamily="34" charset="0"/>
              <a:buChar char="–"/>
              <a:defRPr sz="900"/>
            </a:lvl4pPr>
            <a:lvl5pPr marL="685800">
              <a:buClr>
                <a:srgbClr val="B01C2E"/>
              </a:buClr>
              <a:buFont typeface="Arial" pitchFamily="34" charset="0"/>
              <a:buChar char="–"/>
              <a:defRPr sz="9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5"/>
          <p:cNvSpPr>
            <a:spLocks noGrp="1"/>
          </p:cNvSpPr>
          <p:nvPr>
            <p:ph type="body" sz="quarter" idx="32"/>
          </p:nvPr>
        </p:nvSpPr>
        <p:spPr>
          <a:xfrm>
            <a:off x="2133600" y="2360778"/>
            <a:ext cx="6629400" cy="859536"/>
          </a:xfrm>
          <a:prstGeom prst="rect">
            <a:avLst/>
          </a:prstGeom>
          <a:solidFill>
            <a:srgbClr val="FFFFFF"/>
          </a:solidFill>
          <a:ln>
            <a:solidFill>
              <a:srgbClr val="C0C0C0"/>
            </a:solidFill>
          </a:ln>
        </p:spPr>
        <p:txBody>
          <a:bodyPr lIns="365760" anchor="ctr" anchorCtr="0"/>
          <a:lstStyle>
            <a:lvl1pPr marL="89154" marR="0" indent="-89154" algn="l" defTabSz="6858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1"/>
              </a:buClr>
              <a:buSzTx/>
              <a:buFont typeface="Wingdings 2" pitchFamily="18" charset="2"/>
              <a:buChar char=""/>
              <a:tabLst/>
              <a:defRPr sz="900" baseline="0"/>
            </a:lvl1pPr>
            <a:lvl2pPr marL="246888" indent="-123444">
              <a:buClr>
                <a:srgbClr val="B01C2E"/>
              </a:buClr>
              <a:buFont typeface="Arial" pitchFamily="34" charset="0"/>
              <a:buChar char="•"/>
              <a:defRPr sz="900" baseline="0"/>
            </a:lvl2pPr>
            <a:lvl3pPr marL="329184" indent="-130302">
              <a:buClr>
                <a:srgbClr val="B01C2E"/>
              </a:buClr>
              <a:buFont typeface="Arial" pitchFamily="34" charset="0"/>
              <a:buChar char="‒"/>
              <a:defRPr sz="900" baseline="0"/>
            </a:lvl3pPr>
            <a:lvl4pPr marL="514350">
              <a:buClr>
                <a:srgbClr val="B01C2E"/>
              </a:buClr>
              <a:buFont typeface="Arial" pitchFamily="34" charset="0"/>
              <a:buChar char="–"/>
              <a:defRPr sz="900"/>
            </a:lvl4pPr>
            <a:lvl5pPr marL="685800">
              <a:buClr>
                <a:srgbClr val="B01C2E"/>
              </a:buClr>
              <a:buFont typeface="Arial" pitchFamily="34" charset="0"/>
              <a:buChar char="–"/>
              <a:defRPr sz="9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7" name="Text Placeholder 5"/>
          <p:cNvSpPr>
            <a:spLocks noGrp="1"/>
          </p:cNvSpPr>
          <p:nvPr>
            <p:ph type="body" sz="quarter" idx="33"/>
          </p:nvPr>
        </p:nvSpPr>
        <p:spPr>
          <a:xfrm>
            <a:off x="2133600" y="3377252"/>
            <a:ext cx="6629400" cy="859536"/>
          </a:xfrm>
          <a:prstGeom prst="rect">
            <a:avLst/>
          </a:prstGeom>
          <a:solidFill>
            <a:srgbClr val="FFFFFF"/>
          </a:solidFill>
          <a:ln>
            <a:solidFill>
              <a:srgbClr val="C0C0C0"/>
            </a:solidFill>
          </a:ln>
        </p:spPr>
        <p:txBody>
          <a:bodyPr lIns="365760" anchor="ctr" anchorCtr="0"/>
          <a:lstStyle>
            <a:lvl1pPr marL="89154" marR="0" indent="-89154" algn="l" defTabSz="6858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1"/>
              </a:buClr>
              <a:buSzTx/>
              <a:buFont typeface="Wingdings 2" pitchFamily="18" charset="2"/>
              <a:buChar char=""/>
              <a:tabLst/>
              <a:defRPr sz="900" baseline="0"/>
            </a:lvl1pPr>
            <a:lvl2pPr marL="246888" indent="-123444">
              <a:buClr>
                <a:srgbClr val="B01C2E"/>
              </a:buClr>
              <a:buFont typeface="Arial" pitchFamily="34" charset="0"/>
              <a:buChar char="•"/>
              <a:defRPr sz="900" baseline="0"/>
            </a:lvl2pPr>
            <a:lvl3pPr marL="329184" indent="-130302">
              <a:buClr>
                <a:srgbClr val="B01C2E"/>
              </a:buClr>
              <a:buFont typeface="Arial" pitchFamily="34" charset="0"/>
              <a:buChar char="‒"/>
              <a:defRPr sz="900" baseline="0"/>
            </a:lvl3pPr>
            <a:lvl4pPr marL="514350">
              <a:buClr>
                <a:srgbClr val="B01C2E"/>
              </a:buClr>
              <a:buFont typeface="Arial" pitchFamily="34" charset="0"/>
              <a:buChar char="–"/>
              <a:defRPr sz="900"/>
            </a:lvl4pPr>
            <a:lvl5pPr marL="685800">
              <a:buClr>
                <a:srgbClr val="B01C2E"/>
              </a:buClr>
              <a:buFont typeface="Arial" pitchFamily="34" charset="0"/>
              <a:buChar char="–"/>
              <a:defRPr sz="9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5"/>
          <p:cNvSpPr>
            <a:spLocks noGrp="1"/>
          </p:cNvSpPr>
          <p:nvPr>
            <p:ph type="body" sz="quarter" idx="34"/>
          </p:nvPr>
        </p:nvSpPr>
        <p:spPr>
          <a:xfrm>
            <a:off x="2133600" y="4393726"/>
            <a:ext cx="6629400" cy="859536"/>
          </a:xfrm>
          <a:prstGeom prst="rect">
            <a:avLst/>
          </a:prstGeom>
          <a:solidFill>
            <a:srgbClr val="FFFFFF"/>
          </a:solidFill>
          <a:ln>
            <a:solidFill>
              <a:srgbClr val="C0C0C0"/>
            </a:solidFill>
          </a:ln>
        </p:spPr>
        <p:txBody>
          <a:bodyPr lIns="365760" anchor="ctr" anchorCtr="0"/>
          <a:lstStyle>
            <a:lvl1pPr marL="89154" marR="0" indent="-89154" algn="l" defTabSz="6858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1"/>
              </a:buClr>
              <a:buSzTx/>
              <a:buFont typeface="Wingdings 2" pitchFamily="18" charset="2"/>
              <a:buChar char=""/>
              <a:tabLst/>
              <a:defRPr sz="900" baseline="0"/>
            </a:lvl1pPr>
            <a:lvl2pPr marL="246888" indent="-123444">
              <a:buClr>
                <a:srgbClr val="B01C2E"/>
              </a:buClr>
              <a:buFont typeface="Arial" pitchFamily="34" charset="0"/>
              <a:buChar char="•"/>
              <a:defRPr sz="900" baseline="0"/>
            </a:lvl2pPr>
            <a:lvl3pPr marL="329184" indent="-130302">
              <a:buClr>
                <a:srgbClr val="B01C2E"/>
              </a:buClr>
              <a:buFont typeface="Arial" pitchFamily="34" charset="0"/>
              <a:buChar char="‒"/>
              <a:defRPr sz="900" baseline="0"/>
            </a:lvl3pPr>
            <a:lvl4pPr marL="514350">
              <a:buClr>
                <a:srgbClr val="B01C2E"/>
              </a:buClr>
              <a:buFont typeface="Arial" pitchFamily="34" charset="0"/>
              <a:buChar char="–"/>
              <a:defRPr sz="900"/>
            </a:lvl4pPr>
            <a:lvl5pPr marL="685800">
              <a:buClr>
                <a:srgbClr val="B01C2E"/>
              </a:buClr>
              <a:buFont typeface="Arial" pitchFamily="34" charset="0"/>
              <a:buChar char="–"/>
              <a:defRPr sz="9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5"/>
          <p:cNvSpPr>
            <a:spLocks noGrp="1"/>
          </p:cNvSpPr>
          <p:nvPr>
            <p:ph type="body" sz="quarter" idx="35"/>
          </p:nvPr>
        </p:nvSpPr>
        <p:spPr>
          <a:xfrm>
            <a:off x="2133600" y="5410200"/>
            <a:ext cx="6629400" cy="859536"/>
          </a:xfrm>
          <a:prstGeom prst="rect">
            <a:avLst/>
          </a:prstGeom>
          <a:solidFill>
            <a:srgbClr val="FFFFFF"/>
          </a:solidFill>
          <a:ln>
            <a:solidFill>
              <a:srgbClr val="C0C0C0"/>
            </a:solidFill>
          </a:ln>
        </p:spPr>
        <p:txBody>
          <a:bodyPr lIns="365760" anchor="ctr" anchorCtr="0"/>
          <a:lstStyle>
            <a:lvl1pPr marL="89154" marR="0" indent="-89154" algn="l" defTabSz="6858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1"/>
              </a:buClr>
              <a:buSzTx/>
              <a:buFont typeface="Wingdings 2" pitchFamily="18" charset="2"/>
              <a:buChar char=""/>
              <a:tabLst/>
              <a:defRPr sz="900" baseline="0"/>
            </a:lvl1pPr>
            <a:lvl2pPr marL="246888" indent="-123444">
              <a:buClr>
                <a:srgbClr val="B01C2E"/>
              </a:buClr>
              <a:buFont typeface="Arial" pitchFamily="34" charset="0"/>
              <a:buChar char="•"/>
              <a:defRPr sz="900" baseline="0"/>
            </a:lvl2pPr>
            <a:lvl3pPr marL="329184" indent="-130302">
              <a:buClr>
                <a:srgbClr val="B01C2E"/>
              </a:buClr>
              <a:buFont typeface="Arial" pitchFamily="34" charset="0"/>
              <a:buChar char="‒"/>
              <a:defRPr sz="900" baseline="0"/>
            </a:lvl3pPr>
            <a:lvl4pPr marL="514350">
              <a:buClr>
                <a:srgbClr val="B01C2E"/>
              </a:buClr>
              <a:buFont typeface="Arial" pitchFamily="34" charset="0"/>
              <a:buChar char="–"/>
              <a:defRPr sz="900"/>
            </a:lvl4pPr>
            <a:lvl5pPr marL="685800">
              <a:buClr>
                <a:srgbClr val="B01C2E"/>
              </a:buClr>
              <a:buFont typeface="Arial" pitchFamily="34" charset="0"/>
              <a:buChar char="–"/>
              <a:defRPr sz="9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Text Placeholder 19"/>
          <p:cNvSpPr>
            <a:spLocks noGrp="1"/>
          </p:cNvSpPr>
          <p:nvPr>
            <p:ph type="body" sz="quarter" idx="10"/>
          </p:nvPr>
        </p:nvSpPr>
        <p:spPr>
          <a:xfrm>
            <a:off x="457200" y="1344304"/>
            <a:ext cx="1905000" cy="859536"/>
          </a:xfrm>
          <a:prstGeom prst="homePlate">
            <a:avLst>
              <a:gd name="adj" fmla="val 29359"/>
            </a:avLst>
          </a:prstGeom>
          <a:solidFill>
            <a:srgbClr val="B01C2E"/>
          </a:solidFill>
        </p:spPr>
        <p:txBody>
          <a:bodyPr anchor="ctr"/>
          <a:lstStyle>
            <a:lvl1pPr>
              <a:buNone/>
              <a:defRPr sz="900" b="1">
                <a:solidFill>
                  <a:srgbClr val="FFFFFF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Text Placeholder 19"/>
          <p:cNvSpPr>
            <a:spLocks noGrp="1"/>
          </p:cNvSpPr>
          <p:nvPr>
            <p:ph type="body" sz="quarter" idx="22"/>
          </p:nvPr>
        </p:nvSpPr>
        <p:spPr>
          <a:xfrm>
            <a:off x="457200" y="2357366"/>
            <a:ext cx="1905000" cy="859536"/>
          </a:xfrm>
          <a:prstGeom prst="homePlate">
            <a:avLst>
              <a:gd name="adj" fmla="val 29359"/>
            </a:avLst>
          </a:prstGeom>
          <a:solidFill>
            <a:srgbClr val="B01C2E"/>
          </a:solidFill>
        </p:spPr>
        <p:txBody>
          <a:bodyPr anchor="ctr"/>
          <a:lstStyle>
            <a:lvl1pPr>
              <a:buNone/>
              <a:defRPr sz="900" b="1">
                <a:solidFill>
                  <a:srgbClr val="FFFFFF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8" name="Text Placeholder 19"/>
          <p:cNvSpPr>
            <a:spLocks noGrp="1"/>
          </p:cNvSpPr>
          <p:nvPr>
            <p:ph type="body" sz="quarter" idx="24"/>
          </p:nvPr>
        </p:nvSpPr>
        <p:spPr>
          <a:xfrm>
            <a:off x="457200" y="3370428"/>
            <a:ext cx="1905000" cy="859536"/>
          </a:xfrm>
          <a:prstGeom prst="homePlate">
            <a:avLst>
              <a:gd name="adj" fmla="val 29359"/>
            </a:avLst>
          </a:prstGeom>
          <a:solidFill>
            <a:srgbClr val="B01C2E"/>
          </a:solidFill>
        </p:spPr>
        <p:txBody>
          <a:bodyPr anchor="ctr"/>
          <a:lstStyle>
            <a:lvl1pPr>
              <a:buNone/>
              <a:defRPr sz="900" b="1">
                <a:solidFill>
                  <a:srgbClr val="FFFFFF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Text Placeholder 19"/>
          <p:cNvSpPr>
            <a:spLocks noGrp="1"/>
          </p:cNvSpPr>
          <p:nvPr>
            <p:ph type="body" sz="quarter" idx="26"/>
          </p:nvPr>
        </p:nvSpPr>
        <p:spPr>
          <a:xfrm>
            <a:off x="457200" y="4383490"/>
            <a:ext cx="1905000" cy="859536"/>
          </a:xfrm>
          <a:prstGeom prst="homePlate">
            <a:avLst>
              <a:gd name="adj" fmla="val 29359"/>
            </a:avLst>
          </a:prstGeom>
          <a:solidFill>
            <a:srgbClr val="B01C2E"/>
          </a:solidFill>
        </p:spPr>
        <p:txBody>
          <a:bodyPr anchor="ctr"/>
          <a:lstStyle>
            <a:lvl1pPr>
              <a:buNone/>
              <a:defRPr sz="900" b="1">
                <a:solidFill>
                  <a:srgbClr val="FFFFFF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2" name="Text Placeholder 19"/>
          <p:cNvSpPr>
            <a:spLocks noGrp="1"/>
          </p:cNvSpPr>
          <p:nvPr>
            <p:ph type="body" sz="quarter" idx="28"/>
          </p:nvPr>
        </p:nvSpPr>
        <p:spPr>
          <a:xfrm>
            <a:off x="457200" y="5396552"/>
            <a:ext cx="1905000" cy="859536"/>
          </a:xfrm>
          <a:prstGeom prst="homePlate">
            <a:avLst>
              <a:gd name="adj" fmla="val 29359"/>
            </a:avLst>
          </a:prstGeom>
          <a:solidFill>
            <a:srgbClr val="B01C2E"/>
          </a:solidFill>
        </p:spPr>
        <p:txBody>
          <a:bodyPr anchor="ctr"/>
          <a:lstStyle>
            <a:lvl1pPr>
              <a:buNone/>
              <a:defRPr sz="900" b="1">
                <a:solidFill>
                  <a:srgbClr val="FFFFFF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Rectangle 2"/>
          <p:cNvSpPr>
            <a:spLocks noGrp="1" noChangeArrowheads="1"/>
          </p:cNvSpPr>
          <p:nvPr>
            <p:ph type="title"/>
          </p:nvPr>
        </p:nvSpPr>
        <p:spPr bwMode="gray">
          <a:xfrm>
            <a:off x="452441" y="2"/>
            <a:ext cx="8239125" cy="8985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>
            <a:lvl1pPr algn="l">
              <a:defRPr sz="1650"/>
            </a:lvl1pPr>
          </a:lstStyle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8" name="Slide Number Placeholder 9"/>
          <p:cNvSpPr>
            <a:spLocks noGrp="1"/>
          </p:cNvSpPr>
          <p:nvPr>
            <p:ph type="sldNum" sz="quarter" idx="36"/>
          </p:nvPr>
        </p:nvSpPr>
        <p:spPr/>
        <p:txBody>
          <a:bodyPr/>
          <a:lstStyle>
            <a:lvl1pPr>
              <a:defRPr/>
            </a:lvl1pPr>
          </a:lstStyle>
          <a:p>
            <a:fld id="{19846C2F-D19C-FA45-A159-B087F18BCDE0}" type="slidenum">
              <a:rPr lang="en-US" altLang="en-US"/>
              <a:pPr/>
              <a:t>‹#›</a:t>
            </a:fld>
            <a:endParaRPr lang="en-US" altLang="en-US"/>
          </a:p>
        </p:txBody>
      </p:sp>
      <p:sp>
        <p:nvSpPr>
          <p:cNvPr id="21" name="Footer Placeholder 12"/>
          <p:cNvSpPr>
            <a:spLocks noGrp="1"/>
          </p:cNvSpPr>
          <p:nvPr>
            <p:ph type="ftr" sz="quarter" idx="37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Ethical Debates, Econ Theories, Real-World Impacts</a:t>
            </a: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Line 105"/>
          <p:cNvSpPr>
            <a:spLocks noChangeShapeType="1"/>
          </p:cNvSpPr>
          <p:nvPr/>
        </p:nvSpPr>
        <p:spPr bwMode="gray">
          <a:xfrm>
            <a:off x="4419600" y="3632202"/>
            <a:ext cx="0" cy="519113"/>
          </a:xfrm>
          <a:prstGeom prst="line">
            <a:avLst/>
          </a:prstGeom>
          <a:noFill/>
          <a:ln w="12700">
            <a:solidFill>
              <a:srgbClr val="C0C0C0"/>
            </a:solidFill>
            <a:round/>
            <a:headEnd type="none" w="sm" len="sm"/>
            <a:tailEnd type="none" w="med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tIns="68580" bIns="68580"/>
          <a:lstStyle/>
          <a:p>
            <a:endParaRPr lang="en-US" sz="1350"/>
          </a:p>
        </p:txBody>
      </p:sp>
      <p:sp>
        <p:nvSpPr>
          <p:cNvPr id="16" name="Line 115"/>
          <p:cNvSpPr>
            <a:spLocks noChangeShapeType="1"/>
          </p:cNvSpPr>
          <p:nvPr userDrawn="1"/>
        </p:nvSpPr>
        <p:spPr bwMode="gray">
          <a:xfrm>
            <a:off x="2286000" y="3632202"/>
            <a:ext cx="0" cy="519113"/>
          </a:xfrm>
          <a:prstGeom prst="line">
            <a:avLst/>
          </a:prstGeom>
          <a:noFill/>
          <a:ln w="12700">
            <a:solidFill>
              <a:srgbClr val="C0C0C0"/>
            </a:solidFill>
            <a:round/>
            <a:headEnd type="none" w="sm" len="sm"/>
            <a:tailEnd type="none" w="med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tIns="68580" bIns="68580"/>
          <a:lstStyle/>
          <a:p>
            <a:endParaRPr lang="en-US" sz="1350"/>
          </a:p>
        </p:txBody>
      </p:sp>
      <p:sp>
        <p:nvSpPr>
          <p:cNvPr id="17" name="Line 118"/>
          <p:cNvSpPr>
            <a:spLocks noChangeShapeType="1"/>
          </p:cNvSpPr>
          <p:nvPr/>
        </p:nvSpPr>
        <p:spPr bwMode="gray">
          <a:xfrm>
            <a:off x="6753225" y="3632202"/>
            <a:ext cx="0" cy="519113"/>
          </a:xfrm>
          <a:prstGeom prst="line">
            <a:avLst/>
          </a:prstGeom>
          <a:noFill/>
          <a:ln w="12700">
            <a:solidFill>
              <a:srgbClr val="C0C0C0"/>
            </a:solidFill>
            <a:round/>
            <a:headEnd type="none" w="sm" len="sm"/>
            <a:tailEnd type="none" w="med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tIns="68580" bIns="68580"/>
          <a:lstStyle/>
          <a:p>
            <a:endParaRPr lang="en-US" sz="1350"/>
          </a:p>
        </p:txBody>
      </p:sp>
      <p:grpSp>
        <p:nvGrpSpPr>
          <p:cNvPr id="18" name="Group 123"/>
          <p:cNvGrpSpPr>
            <a:grpSpLocks/>
          </p:cNvGrpSpPr>
          <p:nvPr userDrawn="1"/>
        </p:nvGrpSpPr>
        <p:grpSpPr bwMode="auto">
          <a:xfrm>
            <a:off x="458789" y="3478213"/>
            <a:ext cx="7769225" cy="182562"/>
            <a:chOff x="289" y="2191"/>
            <a:chExt cx="4894" cy="115"/>
          </a:xfrm>
        </p:grpSpPr>
        <p:grpSp>
          <p:nvGrpSpPr>
            <p:cNvPr id="19" name="Group 44"/>
            <p:cNvGrpSpPr>
              <a:grpSpLocks/>
            </p:cNvGrpSpPr>
            <p:nvPr/>
          </p:nvGrpSpPr>
          <p:grpSpPr bwMode="auto">
            <a:xfrm>
              <a:off x="289" y="2191"/>
              <a:ext cx="1470" cy="115"/>
              <a:chOff x="696" y="2508"/>
              <a:chExt cx="1470" cy="168"/>
            </a:xfrm>
          </p:grpSpPr>
          <p:sp>
            <p:nvSpPr>
              <p:cNvPr id="53" name="Line 45"/>
              <p:cNvSpPr>
                <a:spLocks noChangeShapeType="1"/>
              </p:cNvSpPr>
              <p:nvPr/>
            </p:nvSpPr>
            <p:spPr bwMode="gray">
              <a:xfrm>
                <a:off x="696" y="2508"/>
                <a:ext cx="0" cy="168"/>
              </a:xfrm>
              <a:prstGeom prst="line">
                <a:avLst/>
              </a:prstGeom>
              <a:noFill/>
              <a:ln w="19050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 sz="1350"/>
              </a:p>
            </p:txBody>
          </p:sp>
          <p:sp>
            <p:nvSpPr>
              <p:cNvPr id="54" name="Line 46"/>
              <p:cNvSpPr>
                <a:spLocks noChangeShapeType="1"/>
              </p:cNvSpPr>
              <p:nvPr/>
            </p:nvSpPr>
            <p:spPr bwMode="gray">
              <a:xfrm>
                <a:off x="818" y="2508"/>
                <a:ext cx="0" cy="168"/>
              </a:xfrm>
              <a:prstGeom prst="line">
                <a:avLst/>
              </a:prstGeom>
              <a:noFill/>
              <a:ln w="9525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 sz="1350"/>
              </a:p>
            </p:txBody>
          </p:sp>
          <p:sp>
            <p:nvSpPr>
              <p:cNvPr id="55" name="Line 47"/>
              <p:cNvSpPr>
                <a:spLocks noChangeShapeType="1"/>
              </p:cNvSpPr>
              <p:nvPr/>
            </p:nvSpPr>
            <p:spPr bwMode="gray">
              <a:xfrm>
                <a:off x="941" y="2508"/>
                <a:ext cx="0" cy="168"/>
              </a:xfrm>
              <a:prstGeom prst="line">
                <a:avLst/>
              </a:prstGeom>
              <a:noFill/>
              <a:ln w="9525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 sz="1350"/>
              </a:p>
            </p:txBody>
          </p:sp>
          <p:sp>
            <p:nvSpPr>
              <p:cNvPr id="56" name="Line 48"/>
              <p:cNvSpPr>
                <a:spLocks noChangeShapeType="1"/>
              </p:cNvSpPr>
              <p:nvPr/>
            </p:nvSpPr>
            <p:spPr bwMode="gray">
              <a:xfrm>
                <a:off x="1063" y="2508"/>
                <a:ext cx="0" cy="168"/>
              </a:xfrm>
              <a:prstGeom prst="line">
                <a:avLst/>
              </a:prstGeom>
              <a:noFill/>
              <a:ln w="9525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 sz="1350"/>
              </a:p>
            </p:txBody>
          </p:sp>
          <p:sp>
            <p:nvSpPr>
              <p:cNvPr id="57" name="Line 49"/>
              <p:cNvSpPr>
                <a:spLocks noChangeShapeType="1"/>
              </p:cNvSpPr>
              <p:nvPr/>
            </p:nvSpPr>
            <p:spPr bwMode="gray">
              <a:xfrm>
                <a:off x="1186" y="2508"/>
                <a:ext cx="0" cy="168"/>
              </a:xfrm>
              <a:prstGeom prst="line">
                <a:avLst/>
              </a:prstGeom>
              <a:noFill/>
              <a:ln w="9525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 sz="1350"/>
              </a:p>
            </p:txBody>
          </p:sp>
          <p:sp>
            <p:nvSpPr>
              <p:cNvPr id="58" name="Line 50"/>
              <p:cNvSpPr>
                <a:spLocks noChangeShapeType="1"/>
              </p:cNvSpPr>
              <p:nvPr/>
            </p:nvSpPr>
            <p:spPr bwMode="gray">
              <a:xfrm>
                <a:off x="1308" y="2508"/>
                <a:ext cx="0" cy="168"/>
              </a:xfrm>
              <a:prstGeom prst="line">
                <a:avLst/>
              </a:prstGeom>
              <a:noFill/>
              <a:ln w="9525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 sz="1350"/>
              </a:p>
            </p:txBody>
          </p:sp>
          <p:sp>
            <p:nvSpPr>
              <p:cNvPr id="59" name="Line 51"/>
              <p:cNvSpPr>
                <a:spLocks noChangeShapeType="1"/>
              </p:cNvSpPr>
              <p:nvPr/>
            </p:nvSpPr>
            <p:spPr bwMode="gray">
              <a:xfrm>
                <a:off x="1431" y="2508"/>
                <a:ext cx="0" cy="168"/>
              </a:xfrm>
              <a:prstGeom prst="line">
                <a:avLst/>
              </a:prstGeom>
              <a:noFill/>
              <a:ln w="9525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 sz="1350"/>
              </a:p>
            </p:txBody>
          </p:sp>
          <p:sp>
            <p:nvSpPr>
              <p:cNvPr id="60" name="Line 52"/>
              <p:cNvSpPr>
                <a:spLocks noChangeShapeType="1"/>
              </p:cNvSpPr>
              <p:nvPr/>
            </p:nvSpPr>
            <p:spPr bwMode="gray">
              <a:xfrm>
                <a:off x="1553" y="2508"/>
                <a:ext cx="0" cy="168"/>
              </a:xfrm>
              <a:prstGeom prst="line">
                <a:avLst/>
              </a:prstGeom>
              <a:noFill/>
              <a:ln w="9525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 sz="1350"/>
              </a:p>
            </p:txBody>
          </p:sp>
          <p:sp>
            <p:nvSpPr>
              <p:cNvPr id="61" name="Line 53"/>
              <p:cNvSpPr>
                <a:spLocks noChangeShapeType="1"/>
              </p:cNvSpPr>
              <p:nvPr/>
            </p:nvSpPr>
            <p:spPr bwMode="gray">
              <a:xfrm>
                <a:off x="1676" y="2508"/>
                <a:ext cx="0" cy="168"/>
              </a:xfrm>
              <a:prstGeom prst="line">
                <a:avLst/>
              </a:prstGeom>
              <a:noFill/>
              <a:ln w="9525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 sz="1350"/>
              </a:p>
            </p:txBody>
          </p:sp>
          <p:sp>
            <p:nvSpPr>
              <p:cNvPr id="62" name="Line 54"/>
              <p:cNvSpPr>
                <a:spLocks noChangeShapeType="1"/>
              </p:cNvSpPr>
              <p:nvPr/>
            </p:nvSpPr>
            <p:spPr bwMode="gray">
              <a:xfrm>
                <a:off x="2166" y="2508"/>
                <a:ext cx="0" cy="168"/>
              </a:xfrm>
              <a:prstGeom prst="line">
                <a:avLst/>
              </a:prstGeom>
              <a:noFill/>
              <a:ln w="19050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 sz="1350"/>
              </a:p>
            </p:txBody>
          </p:sp>
          <p:sp>
            <p:nvSpPr>
              <p:cNvPr id="63" name="Line 55"/>
              <p:cNvSpPr>
                <a:spLocks noChangeShapeType="1"/>
              </p:cNvSpPr>
              <p:nvPr/>
            </p:nvSpPr>
            <p:spPr bwMode="gray">
              <a:xfrm>
                <a:off x="1798" y="2508"/>
                <a:ext cx="0" cy="168"/>
              </a:xfrm>
              <a:prstGeom prst="line">
                <a:avLst/>
              </a:prstGeom>
              <a:noFill/>
              <a:ln w="9525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 sz="1350"/>
              </a:p>
            </p:txBody>
          </p:sp>
          <p:sp>
            <p:nvSpPr>
              <p:cNvPr id="64" name="Line 56"/>
              <p:cNvSpPr>
                <a:spLocks noChangeShapeType="1"/>
              </p:cNvSpPr>
              <p:nvPr/>
            </p:nvSpPr>
            <p:spPr bwMode="gray">
              <a:xfrm>
                <a:off x="1921" y="2508"/>
                <a:ext cx="0" cy="168"/>
              </a:xfrm>
              <a:prstGeom prst="line">
                <a:avLst/>
              </a:prstGeom>
              <a:noFill/>
              <a:ln w="9525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 sz="1350"/>
              </a:p>
            </p:txBody>
          </p:sp>
          <p:sp>
            <p:nvSpPr>
              <p:cNvPr id="65" name="Line 57"/>
              <p:cNvSpPr>
                <a:spLocks noChangeShapeType="1"/>
              </p:cNvSpPr>
              <p:nvPr/>
            </p:nvSpPr>
            <p:spPr bwMode="gray">
              <a:xfrm>
                <a:off x="2043" y="2508"/>
                <a:ext cx="0" cy="168"/>
              </a:xfrm>
              <a:prstGeom prst="line">
                <a:avLst/>
              </a:prstGeom>
              <a:noFill/>
              <a:ln w="9525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 sz="1350"/>
              </a:p>
            </p:txBody>
          </p:sp>
        </p:grpSp>
        <p:grpSp>
          <p:nvGrpSpPr>
            <p:cNvPr id="20" name="Group 58"/>
            <p:cNvGrpSpPr>
              <a:grpSpLocks/>
            </p:cNvGrpSpPr>
            <p:nvPr/>
          </p:nvGrpSpPr>
          <p:grpSpPr bwMode="auto">
            <a:xfrm>
              <a:off x="1758" y="2191"/>
              <a:ext cx="1470" cy="115"/>
              <a:chOff x="696" y="2508"/>
              <a:chExt cx="1470" cy="168"/>
            </a:xfrm>
          </p:grpSpPr>
          <p:sp>
            <p:nvSpPr>
              <p:cNvPr id="40" name="Line 59"/>
              <p:cNvSpPr>
                <a:spLocks noChangeShapeType="1"/>
              </p:cNvSpPr>
              <p:nvPr/>
            </p:nvSpPr>
            <p:spPr bwMode="gray">
              <a:xfrm>
                <a:off x="696" y="2508"/>
                <a:ext cx="0" cy="168"/>
              </a:xfrm>
              <a:prstGeom prst="line">
                <a:avLst/>
              </a:prstGeom>
              <a:noFill/>
              <a:ln w="19050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 sz="1350"/>
              </a:p>
            </p:txBody>
          </p:sp>
          <p:sp>
            <p:nvSpPr>
              <p:cNvPr id="41" name="Line 60"/>
              <p:cNvSpPr>
                <a:spLocks noChangeShapeType="1"/>
              </p:cNvSpPr>
              <p:nvPr/>
            </p:nvSpPr>
            <p:spPr bwMode="gray">
              <a:xfrm>
                <a:off x="818" y="2508"/>
                <a:ext cx="0" cy="168"/>
              </a:xfrm>
              <a:prstGeom prst="line">
                <a:avLst/>
              </a:prstGeom>
              <a:noFill/>
              <a:ln w="9525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 sz="1350"/>
              </a:p>
            </p:txBody>
          </p:sp>
          <p:sp>
            <p:nvSpPr>
              <p:cNvPr id="42" name="Line 61"/>
              <p:cNvSpPr>
                <a:spLocks noChangeShapeType="1"/>
              </p:cNvSpPr>
              <p:nvPr/>
            </p:nvSpPr>
            <p:spPr bwMode="gray">
              <a:xfrm>
                <a:off x="941" y="2508"/>
                <a:ext cx="0" cy="168"/>
              </a:xfrm>
              <a:prstGeom prst="line">
                <a:avLst/>
              </a:prstGeom>
              <a:noFill/>
              <a:ln w="9525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 sz="1350"/>
              </a:p>
            </p:txBody>
          </p:sp>
          <p:sp>
            <p:nvSpPr>
              <p:cNvPr id="43" name="Line 62"/>
              <p:cNvSpPr>
                <a:spLocks noChangeShapeType="1"/>
              </p:cNvSpPr>
              <p:nvPr/>
            </p:nvSpPr>
            <p:spPr bwMode="gray">
              <a:xfrm>
                <a:off x="1063" y="2508"/>
                <a:ext cx="0" cy="168"/>
              </a:xfrm>
              <a:prstGeom prst="line">
                <a:avLst/>
              </a:prstGeom>
              <a:noFill/>
              <a:ln w="9525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 sz="1350"/>
              </a:p>
            </p:txBody>
          </p:sp>
          <p:sp>
            <p:nvSpPr>
              <p:cNvPr id="44" name="Line 63"/>
              <p:cNvSpPr>
                <a:spLocks noChangeShapeType="1"/>
              </p:cNvSpPr>
              <p:nvPr/>
            </p:nvSpPr>
            <p:spPr bwMode="gray">
              <a:xfrm>
                <a:off x="1186" y="2508"/>
                <a:ext cx="0" cy="168"/>
              </a:xfrm>
              <a:prstGeom prst="line">
                <a:avLst/>
              </a:prstGeom>
              <a:noFill/>
              <a:ln w="9525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 sz="1350"/>
              </a:p>
            </p:txBody>
          </p:sp>
          <p:sp>
            <p:nvSpPr>
              <p:cNvPr id="45" name="Line 64"/>
              <p:cNvSpPr>
                <a:spLocks noChangeShapeType="1"/>
              </p:cNvSpPr>
              <p:nvPr/>
            </p:nvSpPr>
            <p:spPr bwMode="gray">
              <a:xfrm>
                <a:off x="1308" y="2508"/>
                <a:ext cx="0" cy="168"/>
              </a:xfrm>
              <a:prstGeom prst="line">
                <a:avLst/>
              </a:prstGeom>
              <a:noFill/>
              <a:ln w="9525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 sz="1350"/>
              </a:p>
            </p:txBody>
          </p:sp>
          <p:sp>
            <p:nvSpPr>
              <p:cNvPr id="46" name="Line 65"/>
              <p:cNvSpPr>
                <a:spLocks noChangeShapeType="1"/>
              </p:cNvSpPr>
              <p:nvPr/>
            </p:nvSpPr>
            <p:spPr bwMode="gray">
              <a:xfrm>
                <a:off x="1431" y="2508"/>
                <a:ext cx="0" cy="168"/>
              </a:xfrm>
              <a:prstGeom prst="line">
                <a:avLst/>
              </a:prstGeom>
              <a:noFill/>
              <a:ln w="9525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 sz="1350"/>
              </a:p>
            </p:txBody>
          </p:sp>
          <p:sp>
            <p:nvSpPr>
              <p:cNvPr id="47" name="Line 66"/>
              <p:cNvSpPr>
                <a:spLocks noChangeShapeType="1"/>
              </p:cNvSpPr>
              <p:nvPr/>
            </p:nvSpPr>
            <p:spPr bwMode="gray">
              <a:xfrm>
                <a:off x="1553" y="2508"/>
                <a:ext cx="0" cy="168"/>
              </a:xfrm>
              <a:prstGeom prst="line">
                <a:avLst/>
              </a:prstGeom>
              <a:noFill/>
              <a:ln w="9525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 sz="1350"/>
              </a:p>
            </p:txBody>
          </p:sp>
          <p:sp>
            <p:nvSpPr>
              <p:cNvPr id="48" name="Line 67"/>
              <p:cNvSpPr>
                <a:spLocks noChangeShapeType="1"/>
              </p:cNvSpPr>
              <p:nvPr/>
            </p:nvSpPr>
            <p:spPr bwMode="gray">
              <a:xfrm>
                <a:off x="1676" y="2508"/>
                <a:ext cx="0" cy="168"/>
              </a:xfrm>
              <a:prstGeom prst="line">
                <a:avLst/>
              </a:prstGeom>
              <a:noFill/>
              <a:ln w="9525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 sz="1350"/>
              </a:p>
            </p:txBody>
          </p:sp>
          <p:sp>
            <p:nvSpPr>
              <p:cNvPr id="49" name="Line 68"/>
              <p:cNvSpPr>
                <a:spLocks noChangeShapeType="1"/>
              </p:cNvSpPr>
              <p:nvPr/>
            </p:nvSpPr>
            <p:spPr bwMode="gray">
              <a:xfrm>
                <a:off x="2166" y="2508"/>
                <a:ext cx="0" cy="168"/>
              </a:xfrm>
              <a:prstGeom prst="line">
                <a:avLst/>
              </a:prstGeom>
              <a:noFill/>
              <a:ln w="19050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 sz="1350"/>
              </a:p>
            </p:txBody>
          </p:sp>
          <p:sp>
            <p:nvSpPr>
              <p:cNvPr id="50" name="Line 69"/>
              <p:cNvSpPr>
                <a:spLocks noChangeShapeType="1"/>
              </p:cNvSpPr>
              <p:nvPr/>
            </p:nvSpPr>
            <p:spPr bwMode="gray">
              <a:xfrm>
                <a:off x="1798" y="2508"/>
                <a:ext cx="0" cy="168"/>
              </a:xfrm>
              <a:prstGeom prst="line">
                <a:avLst/>
              </a:prstGeom>
              <a:noFill/>
              <a:ln w="9525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 sz="1350"/>
              </a:p>
            </p:txBody>
          </p:sp>
          <p:sp>
            <p:nvSpPr>
              <p:cNvPr id="51" name="Line 70"/>
              <p:cNvSpPr>
                <a:spLocks noChangeShapeType="1"/>
              </p:cNvSpPr>
              <p:nvPr/>
            </p:nvSpPr>
            <p:spPr bwMode="gray">
              <a:xfrm>
                <a:off x="1921" y="2508"/>
                <a:ext cx="0" cy="168"/>
              </a:xfrm>
              <a:prstGeom prst="line">
                <a:avLst/>
              </a:prstGeom>
              <a:noFill/>
              <a:ln w="9525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 sz="1350"/>
              </a:p>
            </p:txBody>
          </p:sp>
          <p:sp>
            <p:nvSpPr>
              <p:cNvPr id="52" name="Line 71"/>
              <p:cNvSpPr>
                <a:spLocks noChangeShapeType="1"/>
              </p:cNvSpPr>
              <p:nvPr/>
            </p:nvSpPr>
            <p:spPr bwMode="gray">
              <a:xfrm>
                <a:off x="2043" y="2508"/>
                <a:ext cx="0" cy="168"/>
              </a:xfrm>
              <a:prstGeom prst="line">
                <a:avLst/>
              </a:prstGeom>
              <a:noFill/>
              <a:ln w="9525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 sz="1350"/>
              </a:p>
            </p:txBody>
          </p:sp>
        </p:grpSp>
        <p:grpSp>
          <p:nvGrpSpPr>
            <p:cNvPr id="21" name="Group 72"/>
            <p:cNvGrpSpPr>
              <a:grpSpLocks/>
            </p:cNvGrpSpPr>
            <p:nvPr/>
          </p:nvGrpSpPr>
          <p:grpSpPr bwMode="auto">
            <a:xfrm>
              <a:off x="3227" y="2191"/>
              <a:ext cx="1470" cy="115"/>
              <a:chOff x="696" y="2508"/>
              <a:chExt cx="1470" cy="168"/>
            </a:xfrm>
          </p:grpSpPr>
          <p:sp>
            <p:nvSpPr>
              <p:cNvPr id="27" name="Line 73"/>
              <p:cNvSpPr>
                <a:spLocks noChangeShapeType="1"/>
              </p:cNvSpPr>
              <p:nvPr/>
            </p:nvSpPr>
            <p:spPr bwMode="gray">
              <a:xfrm>
                <a:off x="696" y="2508"/>
                <a:ext cx="0" cy="168"/>
              </a:xfrm>
              <a:prstGeom prst="line">
                <a:avLst/>
              </a:prstGeom>
              <a:noFill/>
              <a:ln w="19050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 sz="1350"/>
              </a:p>
            </p:txBody>
          </p:sp>
          <p:sp>
            <p:nvSpPr>
              <p:cNvPr id="28" name="Line 74"/>
              <p:cNvSpPr>
                <a:spLocks noChangeShapeType="1"/>
              </p:cNvSpPr>
              <p:nvPr/>
            </p:nvSpPr>
            <p:spPr bwMode="gray">
              <a:xfrm>
                <a:off x="818" y="2508"/>
                <a:ext cx="0" cy="168"/>
              </a:xfrm>
              <a:prstGeom prst="line">
                <a:avLst/>
              </a:prstGeom>
              <a:noFill/>
              <a:ln w="9525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 sz="1350"/>
              </a:p>
            </p:txBody>
          </p:sp>
          <p:sp>
            <p:nvSpPr>
              <p:cNvPr id="29" name="Line 75"/>
              <p:cNvSpPr>
                <a:spLocks noChangeShapeType="1"/>
              </p:cNvSpPr>
              <p:nvPr/>
            </p:nvSpPr>
            <p:spPr bwMode="gray">
              <a:xfrm>
                <a:off x="941" y="2508"/>
                <a:ext cx="0" cy="168"/>
              </a:xfrm>
              <a:prstGeom prst="line">
                <a:avLst/>
              </a:prstGeom>
              <a:noFill/>
              <a:ln w="9525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 sz="1350"/>
              </a:p>
            </p:txBody>
          </p:sp>
          <p:sp>
            <p:nvSpPr>
              <p:cNvPr id="30" name="Line 76"/>
              <p:cNvSpPr>
                <a:spLocks noChangeShapeType="1"/>
              </p:cNvSpPr>
              <p:nvPr/>
            </p:nvSpPr>
            <p:spPr bwMode="gray">
              <a:xfrm>
                <a:off x="1063" y="2508"/>
                <a:ext cx="0" cy="168"/>
              </a:xfrm>
              <a:prstGeom prst="line">
                <a:avLst/>
              </a:prstGeom>
              <a:noFill/>
              <a:ln w="9525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 sz="1350"/>
              </a:p>
            </p:txBody>
          </p:sp>
          <p:sp>
            <p:nvSpPr>
              <p:cNvPr id="31" name="Line 77"/>
              <p:cNvSpPr>
                <a:spLocks noChangeShapeType="1"/>
              </p:cNvSpPr>
              <p:nvPr/>
            </p:nvSpPr>
            <p:spPr bwMode="gray">
              <a:xfrm>
                <a:off x="1186" y="2508"/>
                <a:ext cx="0" cy="168"/>
              </a:xfrm>
              <a:prstGeom prst="line">
                <a:avLst/>
              </a:prstGeom>
              <a:noFill/>
              <a:ln w="9525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 sz="1350"/>
              </a:p>
            </p:txBody>
          </p:sp>
          <p:sp>
            <p:nvSpPr>
              <p:cNvPr id="32" name="Line 78"/>
              <p:cNvSpPr>
                <a:spLocks noChangeShapeType="1"/>
              </p:cNvSpPr>
              <p:nvPr/>
            </p:nvSpPr>
            <p:spPr bwMode="gray">
              <a:xfrm>
                <a:off x="1308" y="2508"/>
                <a:ext cx="0" cy="168"/>
              </a:xfrm>
              <a:prstGeom prst="line">
                <a:avLst/>
              </a:prstGeom>
              <a:noFill/>
              <a:ln w="9525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 sz="1350"/>
              </a:p>
            </p:txBody>
          </p:sp>
          <p:sp>
            <p:nvSpPr>
              <p:cNvPr id="33" name="Line 79"/>
              <p:cNvSpPr>
                <a:spLocks noChangeShapeType="1"/>
              </p:cNvSpPr>
              <p:nvPr/>
            </p:nvSpPr>
            <p:spPr bwMode="gray">
              <a:xfrm>
                <a:off x="1431" y="2508"/>
                <a:ext cx="0" cy="168"/>
              </a:xfrm>
              <a:prstGeom prst="line">
                <a:avLst/>
              </a:prstGeom>
              <a:noFill/>
              <a:ln w="9525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 sz="1350"/>
              </a:p>
            </p:txBody>
          </p:sp>
          <p:sp>
            <p:nvSpPr>
              <p:cNvPr id="34" name="Line 80"/>
              <p:cNvSpPr>
                <a:spLocks noChangeShapeType="1"/>
              </p:cNvSpPr>
              <p:nvPr/>
            </p:nvSpPr>
            <p:spPr bwMode="gray">
              <a:xfrm>
                <a:off x="1553" y="2508"/>
                <a:ext cx="0" cy="168"/>
              </a:xfrm>
              <a:prstGeom prst="line">
                <a:avLst/>
              </a:prstGeom>
              <a:noFill/>
              <a:ln w="9525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 sz="1350"/>
              </a:p>
            </p:txBody>
          </p:sp>
          <p:sp>
            <p:nvSpPr>
              <p:cNvPr id="35" name="Line 81"/>
              <p:cNvSpPr>
                <a:spLocks noChangeShapeType="1"/>
              </p:cNvSpPr>
              <p:nvPr/>
            </p:nvSpPr>
            <p:spPr bwMode="gray">
              <a:xfrm>
                <a:off x="1676" y="2508"/>
                <a:ext cx="0" cy="168"/>
              </a:xfrm>
              <a:prstGeom prst="line">
                <a:avLst/>
              </a:prstGeom>
              <a:noFill/>
              <a:ln w="9525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 sz="1350"/>
              </a:p>
            </p:txBody>
          </p:sp>
          <p:sp>
            <p:nvSpPr>
              <p:cNvPr id="36" name="Line 82"/>
              <p:cNvSpPr>
                <a:spLocks noChangeShapeType="1"/>
              </p:cNvSpPr>
              <p:nvPr/>
            </p:nvSpPr>
            <p:spPr bwMode="gray">
              <a:xfrm>
                <a:off x="2166" y="2508"/>
                <a:ext cx="0" cy="168"/>
              </a:xfrm>
              <a:prstGeom prst="line">
                <a:avLst/>
              </a:prstGeom>
              <a:noFill/>
              <a:ln w="19050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 sz="1350"/>
              </a:p>
            </p:txBody>
          </p:sp>
          <p:sp>
            <p:nvSpPr>
              <p:cNvPr id="37" name="Line 83"/>
              <p:cNvSpPr>
                <a:spLocks noChangeShapeType="1"/>
              </p:cNvSpPr>
              <p:nvPr/>
            </p:nvSpPr>
            <p:spPr bwMode="gray">
              <a:xfrm>
                <a:off x="1798" y="2508"/>
                <a:ext cx="0" cy="168"/>
              </a:xfrm>
              <a:prstGeom prst="line">
                <a:avLst/>
              </a:prstGeom>
              <a:noFill/>
              <a:ln w="9525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 sz="1350"/>
              </a:p>
            </p:txBody>
          </p:sp>
          <p:sp>
            <p:nvSpPr>
              <p:cNvPr id="38" name="Line 84"/>
              <p:cNvSpPr>
                <a:spLocks noChangeShapeType="1"/>
              </p:cNvSpPr>
              <p:nvPr/>
            </p:nvSpPr>
            <p:spPr bwMode="gray">
              <a:xfrm>
                <a:off x="1921" y="2508"/>
                <a:ext cx="0" cy="168"/>
              </a:xfrm>
              <a:prstGeom prst="line">
                <a:avLst/>
              </a:prstGeom>
              <a:noFill/>
              <a:ln w="9525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 sz="1350"/>
              </a:p>
            </p:txBody>
          </p:sp>
          <p:sp>
            <p:nvSpPr>
              <p:cNvPr id="39" name="Line 85"/>
              <p:cNvSpPr>
                <a:spLocks noChangeShapeType="1"/>
              </p:cNvSpPr>
              <p:nvPr/>
            </p:nvSpPr>
            <p:spPr bwMode="gray">
              <a:xfrm>
                <a:off x="2043" y="2508"/>
                <a:ext cx="0" cy="168"/>
              </a:xfrm>
              <a:prstGeom prst="line">
                <a:avLst/>
              </a:prstGeom>
              <a:noFill/>
              <a:ln w="9525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 sz="1350"/>
              </a:p>
            </p:txBody>
          </p:sp>
        </p:grpSp>
        <p:sp>
          <p:nvSpPr>
            <p:cNvPr id="22" name="Line 90"/>
            <p:cNvSpPr>
              <a:spLocks noChangeShapeType="1"/>
            </p:cNvSpPr>
            <p:nvPr/>
          </p:nvSpPr>
          <p:spPr bwMode="gray">
            <a:xfrm>
              <a:off x="4698" y="2191"/>
              <a:ext cx="0" cy="115"/>
            </a:xfrm>
            <a:prstGeom prst="line">
              <a:avLst/>
            </a:prstGeom>
            <a:noFill/>
            <a:ln w="19050">
              <a:solidFill>
                <a:schemeClr val="bg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 sz="1350"/>
            </a:p>
          </p:txBody>
        </p:sp>
        <p:sp>
          <p:nvSpPr>
            <p:cNvPr id="23" name="Line 91"/>
            <p:cNvSpPr>
              <a:spLocks noChangeShapeType="1"/>
            </p:cNvSpPr>
            <p:nvPr/>
          </p:nvSpPr>
          <p:spPr bwMode="gray">
            <a:xfrm>
              <a:off x="4820" y="2191"/>
              <a:ext cx="0" cy="115"/>
            </a:xfrm>
            <a:prstGeom prst="line">
              <a:avLst/>
            </a:prstGeom>
            <a:noFill/>
            <a:ln w="9525">
              <a:solidFill>
                <a:schemeClr val="bg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 sz="1350"/>
            </a:p>
          </p:txBody>
        </p:sp>
        <p:sp>
          <p:nvSpPr>
            <p:cNvPr id="24" name="Line 92"/>
            <p:cNvSpPr>
              <a:spLocks noChangeShapeType="1"/>
            </p:cNvSpPr>
            <p:nvPr/>
          </p:nvSpPr>
          <p:spPr bwMode="gray">
            <a:xfrm>
              <a:off x="4943" y="2191"/>
              <a:ext cx="0" cy="115"/>
            </a:xfrm>
            <a:prstGeom prst="line">
              <a:avLst/>
            </a:prstGeom>
            <a:noFill/>
            <a:ln w="9525">
              <a:solidFill>
                <a:schemeClr val="bg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 sz="1350"/>
            </a:p>
          </p:txBody>
        </p:sp>
        <p:sp>
          <p:nvSpPr>
            <p:cNvPr id="25" name="Line 93"/>
            <p:cNvSpPr>
              <a:spLocks noChangeShapeType="1"/>
            </p:cNvSpPr>
            <p:nvPr/>
          </p:nvSpPr>
          <p:spPr bwMode="gray">
            <a:xfrm>
              <a:off x="5065" y="2191"/>
              <a:ext cx="0" cy="115"/>
            </a:xfrm>
            <a:prstGeom prst="line">
              <a:avLst/>
            </a:prstGeom>
            <a:noFill/>
            <a:ln w="9525">
              <a:solidFill>
                <a:schemeClr val="bg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 sz="1350"/>
            </a:p>
          </p:txBody>
        </p:sp>
        <p:sp>
          <p:nvSpPr>
            <p:cNvPr id="26" name="Line 122"/>
            <p:cNvSpPr>
              <a:spLocks noChangeShapeType="1"/>
            </p:cNvSpPr>
            <p:nvPr/>
          </p:nvSpPr>
          <p:spPr bwMode="gray">
            <a:xfrm>
              <a:off x="5183" y="2191"/>
              <a:ext cx="0" cy="115"/>
            </a:xfrm>
            <a:prstGeom prst="line">
              <a:avLst/>
            </a:prstGeom>
            <a:noFill/>
            <a:ln w="9525">
              <a:solidFill>
                <a:schemeClr val="bg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 sz="1350"/>
            </a:p>
          </p:txBody>
        </p:sp>
      </p:grpSp>
      <p:sp>
        <p:nvSpPr>
          <p:cNvPr id="66" name="Line 125"/>
          <p:cNvSpPr>
            <a:spLocks noChangeShapeType="1"/>
          </p:cNvSpPr>
          <p:nvPr userDrawn="1"/>
        </p:nvSpPr>
        <p:spPr bwMode="gray">
          <a:xfrm>
            <a:off x="3429000" y="3651252"/>
            <a:ext cx="0" cy="1757363"/>
          </a:xfrm>
          <a:prstGeom prst="line">
            <a:avLst/>
          </a:prstGeom>
          <a:noFill/>
          <a:ln w="12700">
            <a:solidFill>
              <a:srgbClr val="C0C0C0"/>
            </a:solidFill>
            <a:round/>
            <a:headEnd type="none" w="sm" len="sm"/>
            <a:tailEnd type="none" w="med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tIns="68580" bIns="68580"/>
          <a:lstStyle/>
          <a:p>
            <a:endParaRPr lang="en-US" sz="1350"/>
          </a:p>
        </p:txBody>
      </p:sp>
      <p:sp>
        <p:nvSpPr>
          <p:cNvPr id="67" name="Line 4"/>
          <p:cNvSpPr>
            <a:spLocks noChangeShapeType="1"/>
          </p:cNvSpPr>
          <p:nvPr userDrawn="1"/>
        </p:nvSpPr>
        <p:spPr bwMode="gray">
          <a:xfrm>
            <a:off x="1676400" y="2976563"/>
            <a:ext cx="0" cy="512762"/>
          </a:xfrm>
          <a:prstGeom prst="line">
            <a:avLst/>
          </a:prstGeom>
          <a:noFill/>
          <a:ln w="12700">
            <a:solidFill>
              <a:srgbClr val="C0C0C0"/>
            </a:solidFill>
            <a:round/>
            <a:headEnd type="none" w="sm" len="sm"/>
            <a:tailEnd type="none" w="med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tIns="68580" bIns="68580"/>
          <a:lstStyle/>
          <a:p>
            <a:endParaRPr lang="en-US" sz="1350"/>
          </a:p>
        </p:txBody>
      </p:sp>
      <p:sp>
        <p:nvSpPr>
          <p:cNvPr id="68" name="Line 108"/>
          <p:cNvSpPr>
            <a:spLocks noChangeShapeType="1"/>
          </p:cNvSpPr>
          <p:nvPr userDrawn="1"/>
        </p:nvSpPr>
        <p:spPr bwMode="gray">
          <a:xfrm>
            <a:off x="5562600" y="2976563"/>
            <a:ext cx="0" cy="512762"/>
          </a:xfrm>
          <a:prstGeom prst="line">
            <a:avLst/>
          </a:prstGeom>
          <a:noFill/>
          <a:ln w="12700">
            <a:solidFill>
              <a:srgbClr val="C0C0C0"/>
            </a:solidFill>
            <a:round/>
            <a:headEnd type="none" w="sm" len="sm"/>
            <a:tailEnd type="none" w="med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tIns="68580" bIns="68580"/>
          <a:lstStyle/>
          <a:p>
            <a:endParaRPr lang="en-US" sz="1350"/>
          </a:p>
        </p:txBody>
      </p:sp>
      <p:sp>
        <p:nvSpPr>
          <p:cNvPr id="69" name="Line 111"/>
          <p:cNvSpPr>
            <a:spLocks noChangeShapeType="1"/>
          </p:cNvSpPr>
          <p:nvPr userDrawn="1"/>
        </p:nvSpPr>
        <p:spPr bwMode="gray">
          <a:xfrm>
            <a:off x="7696200" y="2976563"/>
            <a:ext cx="0" cy="512762"/>
          </a:xfrm>
          <a:prstGeom prst="line">
            <a:avLst/>
          </a:prstGeom>
          <a:noFill/>
          <a:ln w="12700">
            <a:solidFill>
              <a:srgbClr val="C0C0C0"/>
            </a:solidFill>
            <a:round/>
            <a:headEnd type="none" w="sm" len="sm"/>
            <a:tailEnd type="none" w="med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tIns="68580" bIns="68580"/>
          <a:lstStyle/>
          <a:p>
            <a:endParaRPr lang="en-US" sz="1350"/>
          </a:p>
        </p:txBody>
      </p:sp>
      <p:sp>
        <p:nvSpPr>
          <p:cNvPr id="70" name="Line 139"/>
          <p:cNvSpPr>
            <a:spLocks noChangeShapeType="1"/>
          </p:cNvSpPr>
          <p:nvPr userDrawn="1"/>
        </p:nvSpPr>
        <p:spPr bwMode="gray">
          <a:xfrm>
            <a:off x="3281363" y="2074863"/>
            <a:ext cx="0" cy="1414462"/>
          </a:xfrm>
          <a:prstGeom prst="line">
            <a:avLst/>
          </a:prstGeom>
          <a:noFill/>
          <a:ln w="12700">
            <a:solidFill>
              <a:srgbClr val="C0C0C0"/>
            </a:solidFill>
            <a:round/>
            <a:headEnd type="none" w="sm" len="sm"/>
            <a:tailEnd type="none" w="med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tIns="68580" bIns="68580"/>
          <a:lstStyle/>
          <a:p>
            <a:endParaRPr lang="en-US" sz="1350"/>
          </a:p>
        </p:txBody>
      </p:sp>
      <p:sp>
        <p:nvSpPr>
          <p:cNvPr id="71" name="AutoShape 3"/>
          <p:cNvSpPr>
            <a:spLocks noChangeArrowheads="1"/>
          </p:cNvSpPr>
          <p:nvPr userDrawn="1"/>
        </p:nvSpPr>
        <p:spPr bwMode="gray">
          <a:xfrm>
            <a:off x="452438" y="3413125"/>
            <a:ext cx="8239125" cy="311150"/>
          </a:xfrm>
          <a:prstGeom prst="rightArrow">
            <a:avLst>
              <a:gd name="adj1" fmla="val 52037"/>
              <a:gd name="adj2" fmla="val 96479"/>
            </a:avLst>
          </a:prstGeom>
          <a:solidFill>
            <a:srgbClr val="808080"/>
          </a:soli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med" len="lg"/>
              </a14:hiddenLine>
            </a:ext>
          </a:extLst>
        </p:spPr>
        <p:txBody>
          <a:bodyPr wrap="none" tIns="68580" bIns="68580" anchor="ctr"/>
          <a:lstStyle>
            <a:lvl1pPr eaLnBrk="0" hangingPunct="0">
              <a:tabLst>
                <a:tab pos="1435100" algn="ctr"/>
                <a:tab pos="2870200" algn="ctr"/>
                <a:tab pos="4305300" algn="ctr"/>
                <a:tab pos="5740400" algn="ctr"/>
                <a:tab pos="7175500" algn="r"/>
              </a:tabLst>
              <a:defRPr>
                <a:solidFill>
                  <a:schemeClr val="tx1"/>
                </a:solidFill>
                <a:latin typeface="Calibri" charset="0"/>
                <a:ea typeface="Arial" charset="0"/>
                <a:cs typeface="Arial" charset="0"/>
              </a:defRPr>
            </a:lvl1pPr>
            <a:lvl2pPr marL="742950" indent="-285750" eaLnBrk="0" hangingPunct="0">
              <a:tabLst>
                <a:tab pos="1435100" algn="ctr"/>
                <a:tab pos="2870200" algn="ctr"/>
                <a:tab pos="4305300" algn="ctr"/>
                <a:tab pos="5740400" algn="ctr"/>
                <a:tab pos="7175500" algn="r"/>
              </a:tabLst>
              <a:defRPr>
                <a:solidFill>
                  <a:schemeClr val="tx1"/>
                </a:solidFill>
                <a:latin typeface="Calibri" charset="0"/>
                <a:ea typeface="Arial" charset="0"/>
                <a:cs typeface="Arial" charset="0"/>
              </a:defRPr>
            </a:lvl2pPr>
            <a:lvl3pPr marL="1143000" indent="-228600" eaLnBrk="0" hangingPunct="0">
              <a:tabLst>
                <a:tab pos="1435100" algn="ctr"/>
                <a:tab pos="2870200" algn="ctr"/>
                <a:tab pos="4305300" algn="ctr"/>
                <a:tab pos="5740400" algn="ctr"/>
                <a:tab pos="7175500" algn="r"/>
              </a:tabLst>
              <a:defRPr>
                <a:solidFill>
                  <a:schemeClr val="tx1"/>
                </a:solidFill>
                <a:latin typeface="Calibri" charset="0"/>
                <a:ea typeface="Arial" charset="0"/>
                <a:cs typeface="Arial" charset="0"/>
              </a:defRPr>
            </a:lvl3pPr>
            <a:lvl4pPr marL="1600200" indent="-228600" eaLnBrk="0" hangingPunct="0">
              <a:tabLst>
                <a:tab pos="1435100" algn="ctr"/>
                <a:tab pos="2870200" algn="ctr"/>
                <a:tab pos="4305300" algn="ctr"/>
                <a:tab pos="5740400" algn="ctr"/>
                <a:tab pos="7175500" algn="r"/>
              </a:tabLst>
              <a:defRPr>
                <a:solidFill>
                  <a:schemeClr val="tx1"/>
                </a:solidFill>
                <a:latin typeface="Calibri" charset="0"/>
                <a:ea typeface="Arial" charset="0"/>
                <a:cs typeface="Arial" charset="0"/>
              </a:defRPr>
            </a:lvl4pPr>
            <a:lvl5pPr marL="2057400" indent="-228600" eaLnBrk="0" hangingPunct="0">
              <a:tabLst>
                <a:tab pos="1435100" algn="ctr"/>
                <a:tab pos="2870200" algn="ctr"/>
                <a:tab pos="4305300" algn="ctr"/>
                <a:tab pos="5740400" algn="ctr"/>
                <a:tab pos="7175500" algn="r"/>
              </a:tabLst>
              <a:defRPr>
                <a:solidFill>
                  <a:schemeClr val="tx1"/>
                </a:solidFill>
                <a:latin typeface="Calibri" charset="0"/>
                <a:ea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1435100" algn="ctr"/>
                <a:tab pos="2870200" algn="ctr"/>
                <a:tab pos="4305300" algn="ctr"/>
                <a:tab pos="5740400" algn="ctr"/>
                <a:tab pos="7175500" algn="r"/>
              </a:tabLst>
              <a:defRPr>
                <a:solidFill>
                  <a:schemeClr val="tx1"/>
                </a:solidFill>
                <a:latin typeface="Calibri" charset="0"/>
                <a:ea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1435100" algn="ctr"/>
                <a:tab pos="2870200" algn="ctr"/>
                <a:tab pos="4305300" algn="ctr"/>
                <a:tab pos="5740400" algn="ctr"/>
                <a:tab pos="7175500" algn="r"/>
              </a:tabLst>
              <a:defRPr>
                <a:solidFill>
                  <a:schemeClr val="tx1"/>
                </a:solidFill>
                <a:latin typeface="Calibri" charset="0"/>
                <a:ea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1435100" algn="ctr"/>
                <a:tab pos="2870200" algn="ctr"/>
                <a:tab pos="4305300" algn="ctr"/>
                <a:tab pos="5740400" algn="ctr"/>
                <a:tab pos="7175500" algn="r"/>
              </a:tabLst>
              <a:defRPr>
                <a:solidFill>
                  <a:schemeClr val="tx1"/>
                </a:solidFill>
                <a:latin typeface="Calibri" charset="0"/>
                <a:ea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1435100" algn="ctr"/>
                <a:tab pos="2870200" algn="ctr"/>
                <a:tab pos="4305300" algn="ctr"/>
                <a:tab pos="5740400" algn="ctr"/>
                <a:tab pos="7175500" algn="r"/>
              </a:tabLst>
              <a:defRPr>
                <a:solidFill>
                  <a:schemeClr val="tx1"/>
                </a:solidFill>
                <a:latin typeface="Calibri" charset="0"/>
                <a:ea typeface="Arial" charset="0"/>
                <a:cs typeface="Arial" charset="0"/>
              </a:defRPr>
            </a:lvl9pPr>
          </a:lstStyle>
          <a:p>
            <a:pPr eaLnBrk="1" hangingPunct="1"/>
            <a:endParaRPr lang="nl-NL" altLang="en-US" sz="750" b="1">
              <a:solidFill>
                <a:srgbClr val="4D4D4D"/>
              </a:solidFill>
              <a:latin typeface="Arial" charset="0"/>
            </a:endParaRPr>
          </a:p>
        </p:txBody>
      </p:sp>
      <p:grpSp>
        <p:nvGrpSpPr>
          <p:cNvPr id="72" name="Group 123"/>
          <p:cNvGrpSpPr>
            <a:grpSpLocks/>
          </p:cNvGrpSpPr>
          <p:nvPr userDrawn="1"/>
        </p:nvGrpSpPr>
        <p:grpSpPr bwMode="auto">
          <a:xfrm>
            <a:off x="611189" y="3460752"/>
            <a:ext cx="7769225" cy="182563"/>
            <a:chOff x="289" y="2191"/>
            <a:chExt cx="4894" cy="115"/>
          </a:xfrm>
        </p:grpSpPr>
        <p:grpSp>
          <p:nvGrpSpPr>
            <p:cNvPr id="73" name="Group 44"/>
            <p:cNvGrpSpPr>
              <a:grpSpLocks/>
            </p:cNvGrpSpPr>
            <p:nvPr/>
          </p:nvGrpSpPr>
          <p:grpSpPr bwMode="auto">
            <a:xfrm>
              <a:off x="289" y="2191"/>
              <a:ext cx="1470" cy="115"/>
              <a:chOff x="696" y="2508"/>
              <a:chExt cx="1470" cy="168"/>
            </a:xfrm>
          </p:grpSpPr>
          <p:sp>
            <p:nvSpPr>
              <p:cNvPr id="107" name="Line 45"/>
              <p:cNvSpPr>
                <a:spLocks noChangeShapeType="1"/>
              </p:cNvSpPr>
              <p:nvPr/>
            </p:nvSpPr>
            <p:spPr bwMode="gray">
              <a:xfrm>
                <a:off x="696" y="2508"/>
                <a:ext cx="0" cy="168"/>
              </a:xfrm>
              <a:prstGeom prst="line">
                <a:avLst/>
              </a:prstGeom>
              <a:noFill/>
              <a:ln w="19050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 sz="1350"/>
              </a:p>
            </p:txBody>
          </p:sp>
          <p:sp>
            <p:nvSpPr>
              <p:cNvPr id="108" name="Line 46"/>
              <p:cNvSpPr>
                <a:spLocks noChangeShapeType="1"/>
              </p:cNvSpPr>
              <p:nvPr/>
            </p:nvSpPr>
            <p:spPr bwMode="gray">
              <a:xfrm>
                <a:off x="818" y="2508"/>
                <a:ext cx="0" cy="168"/>
              </a:xfrm>
              <a:prstGeom prst="line">
                <a:avLst/>
              </a:prstGeom>
              <a:noFill/>
              <a:ln w="9525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 sz="1350"/>
              </a:p>
            </p:txBody>
          </p:sp>
          <p:sp>
            <p:nvSpPr>
              <p:cNvPr id="109" name="Line 47"/>
              <p:cNvSpPr>
                <a:spLocks noChangeShapeType="1"/>
              </p:cNvSpPr>
              <p:nvPr/>
            </p:nvSpPr>
            <p:spPr bwMode="gray">
              <a:xfrm>
                <a:off x="941" y="2508"/>
                <a:ext cx="0" cy="168"/>
              </a:xfrm>
              <a:prstGeom prst="line">
                <a:avLst/>
              </a:prstGeom>
              <a:noFill/>
              <a:ln w="9525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 sz="1350"/>
              </a:p>
            </p:txBody>
          </p:sp>
          <p:sp>
            <p:nvSpPr>
              <p:cNvPr id="110" name="Line 48"/>
              <p:cNvSpPr>
                <a:spLocks noChangeShapeType="1"/>
              </p:cNvSpPr>
              <p:nvPr/>
            </p:nvSpPr>
            <p:spPr bwMode="gray">
              <a:xfrm>
                <a:off x="1063" y="2508"/>
                <a:ext cx="0" cy="168"/>
              </a:xfrm>
              <a:prstGeom prst="line">
                <a:avLst/>
              </a:prstGeom>
              <a:noFill/>
              <a:ln w="9525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 sz="1350"/>
              </a:p>
            </p:txBody>
          </p:sp>
          <p:sp>
            <p:nvSpPr>
              <p:cNvPr id="111" name="Line 49"/>
              <p:cNvSpPr>
                <a:spLocks noChangeShapeType="1"/>
              </p:cNvSpPr>
              <p:nvPr/>
            </p:nvSpPr>
            <p:spPr bwMode="gray">
              <a:xfrm>
                <a:off x="1186" y="2508"/>
                <a:ext cx="0" cy="168"/>
              </a:xfrm>
              <a:prstGeom prst="line">
                <a:avLst/>
              </a:prstGeom>
              <a:noFill/>
              <a:ln w="9525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 sz="1350"/>
              </a:p>
            </p:txBody>
          </p:sp>
          <p:sp>
            <p:nvSpPr>
              <p:cNvPr id="112" name="Line 50"/>
              <p:cNvSpPr>
                <a:spLocks noChangeShapeType="1"/>
              </p:cNvSpPr>
              <p:nvPr/>
            </p:nvSpPr>
            <p:spPr bwMode="gray">
              <a:xfrm>
                <a:off x="1308" y="2508"/>
                <a:ext cx="0" cy="168"/>
              </a:xfrm>
              <a:prstGeom prst="line">
                <a:avLst/>
              </a:prstGeom>
              <a:noFill/>
              <a:ln w="9525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 sz="1350"/>
              </a:p>
            </p:txBody>
          </p:sp>
          <p:sp>
            <p:nvSpPr>
              <p:cNvPr id="113" name="Line 51"/>
              <p:cNvSpPr>
                <a:spLocks noChangeShapeType="1"/>
              </p:cNvSpPr>
              <p:nvPr/>
            </p:nvSpPr>
            <p:spPr bwMode="gray">
              <a:xfrm>
                <a:off x="1431" y="2508"/>
                <a:ext cx="0" cy="168"/>
              </a:xfrm>
              <a:prstGeom prst="line">
                <a:avLst/>
              </a:prstGeom>
              <a:noFill/>
              <a:ln w="9525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 sz="1350"/>
              </a:p>
            </p:txBody>
          </p:sp>
          <p:sp>
            <p:nvSpPr>
              <p:cNvPr id="114" name="Line 52"/>
              <p:cNvSpPr>
                <a:spLocks noChangeShapeType="1"/>
              </p:cNvSpPr>
              <p:nvPr/>
            </p:nvSpPr>
            <p:spPr bwMode="gray">
              <a:xfrm>
                <a:off x="1553" y="2508"/>
                <a:ext cx="0" cy="168"/>
              </a:xfrm>
              <a:prstGeom prst="line">
                <a:avLst/>
              </a:prstGeom>
              <a:noFill/>
              <a:ln w="9525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 sz="1350"/>
              </a:p>
            </p:txBody>
          </p:sp>
          <p:sp>
            <p:nvSpPr>
              <p:cNvPr id="115" name="Line 53"/>
              <p:cNvSpPr>
                <a:spLocks noChangeShapeType="1"/>
              </p:cNvSpPr>
              <p:nvPr/>
            </p:nvSpPr>
            <p:spPr bwMode="gray">
              <a:xfrm>
                <a:off x="1676" y="2508"/>
                <a:ext cx="0" cy="168"/>
              </a:xfrm>
              <a:prstGeom prst="line">
                <a:avLst/>
              </a:prstGeom>
              <a:noFill/>
              <a:ln w="9525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 sz="1350"/>
              </a:p>
            </p:txBody>
          </p:sp>
          <p:sp>
            <p:nvSpPr>
              <p:cNvPr id="116" name="Line 54"/>
              <p:cNvSpPr>
                <a:spLocks noChangeShapeType="1"/>
              </p:cNvSpPr>
              <p:nvPr/>
            </p:nvSpPr>
            <p:spPr bwMode="gray">
              <a:xfrm>
                <a:off x="2166" y="2508"/>
                <a:ext cx="0" cy="168"/>
              </a:xfrm>
              <a:prstGeom prst="line">
                <a:avLst/>
              </a:prstGeom>
              <a:noFill/>
              <a:ln w="19050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 sz="1350"/>
              </a:p>
            </p:txBody>
          </p:sp>
          <p:sp>
            <p:nvSpPr>
              <p:cNvPr id="117" name="Line 55"/>
              <p:cNvSpPr>
                <a:spLocks noChangeShapeType="1"/>
              </p:cNvSpPr>
              <p:nvPr/>
            </p:nvSpPr>
            <p:spPr bwMode="gray">
              <a:xfrm>
                <a:off x="1798" y="2508"/>
                <a:ext cx="0" cy="168"/>
              </a:xfrm>
              <a:prstGeom prst="line">
                <a:avLst/>
              </a:prstGeom>
              <a:noFill/>
              <a:ln w="9525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 sz="1350"/>
              </a:p>
            </p:txBody>
          </p:sp>
          <p:sp>
            <p:nvSpPr>
              <p:cNvPr id="118" name="Line 56"/>
              <p:cNvSpPr>
                <a:spLocks noChangeShapeType="1"/>
              </p:cNvSpPr>
              <p:nvPr/>
            </p:nvSpPr>
            <p:spPr bwMode="gray">
              <a:xfrm>
                <a:off x="1921" y="2508"/>
                <a:ext cx="0" cy="168"/>
              </a:xfrm>
              <a:prstGeom prst="line">
                <a:avLst/>
              </a:prstGeom>
              <a:noFill/>
              <a:ln w="9525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 sz="1350"/>
              </a:p>
            </p:txBody>
          </p:sp>
          <p:sp>
            <p:nvSpPr>
              <p:cNvPr id="119" name="Line 57"/>
              <p:cNvSpPr>
                <a:spLocks noChangeShapeType="1"/>
              </p:cNvSpPr>
              <p:nvPr/>
            </p:nvSpPr>
            <p:spPr bwMode="gray">
              <a:xfrm>
                <a:off x="2043" y="2508"/>
                <a:ext cx="0" cy="168"/>
              </a:xfrm>
              <a:prstGeom prst="line">
                <a:avLst/>
              </a:prstGeom>
              <a:noFill/>
              <a:ln w="9525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 sz="1350"/>
              </a:p>
            </p:txBody>
          </p:sp>
        </p:grpSp>
        <p:grpSp>
          <p:nvGrpSpPr>
            <p:cNvPr id="74" name="Group 58"/>
            <p:cNvGrpSpPr>
              <a:grpSpLocks/>
            </p:cNvGrpSpPr>
            <p:nvPr/>
          </p:nvGrpSpPr>
          <p:grpSpPr bwMode="auto">
            <a:xfrm>
              <a:off x="1758" y="2191"/>
              <a:ext cx="1470" cy="115"/>
              <a:chOff x="696" y="2508"/>
              <a:chExt cx="1470" cy="168"/>
            </a:xfrm>
          </p:grpSpPr>
          <p:sp>
            <p:nvSpPr>
              <p:cNvPr id="94" name="Line 59"/>
              <p:cNvSpPr>
                <a:spLocks noChangeShapeType="1"/>
              </p:cNvSpPr>
              <p:nvPr/>
            </p:nvSpPr>
            <p:spPr bwMode="gray">
              <a:xfrm>
                <a:off x="696" y="2508"/>
                <a:ext cx="0" cy="168"/>
              </a:xfrm>
              <a:prstGeom prst="line">
                <a:avLst/>
              </a:prstGeom>
              <a:noFill/>
              <a:ln w="19050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 sz="1350"/>
              </a:p>
            </p:txBody>
          </p:sp>
          <p:sp>
            <p:nvSpPr>
              <p:cNvPr id="95" name="Line 60"/>
              <p:cNvSpPr>
                <a:spLocks noChangeShapeType="1"/>
              </p:cNvSpPr>
              <p:nvPr/>
            </p:nvSpPr>
            <p:spPr bwMode="gray">
              <a:xfrm>
                <a:off x="818" y="2508"/>
                <a:ext cx="0" cy="168"/>
              </a:xfrm>
              <a:prstGeom prst="line">
                <a:avLst/>
              </a:prstGeom>
              <a:noFill/>
              <a:ln w="9525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 sz="1350"/>
              </a:p>
            </p:txBody>
          </p:sp>
          <p:sp>
            <p:nvSpPr>
              <p:cNvPr id="96" name="Line 61"/>
              <p:cNvSpPr>
                <a:spLocks noChangeShapeType="1"/>
              </p:cNvSpPr>
              <p:nvPr/>
            </p:nvSpPr>
            <p:spPr bwMode="gray">
              <a:xfrm>
                <a:off x="941" y="2508"/>
                <a:ext cx="0" cy="168"/>
              </a:xfrm>
              <a:prstGeom prst="line">
                <a:avLst/>
              </a:prstGeom>
              <a:noFill/>
              <a:ln w="9525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 sz="1350"/>
              </a:p>
            </p:txBody>
          </p:sp>
          <p:sp>
            <p:nvSpPr>
              <p:cNvPr id="97" name="Line 62"/>
              <p:cNvSpPr>
                <a:spLocks noChangeShapeType="1"/>
              </p:cNvSpPr>
              <p:nvPr/>
            </p:nvSpPr>
            <p:spPr bwMode="gray">
              <a:xfrm>
                <a:off x="1063" y="2508"/>
                <a:ext cx="0" cy="168"/>
              </a:xfrm>
              <a:prstGeom prst="line">
                <a:avLst/>
              </a:prstGeom>
              <a:noFill/>
              <a:ln w="9525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 sz="1350"/>
              </a:p>
            </p:txBody>
          </p:sp>
          <p:sp>
            <p:nvSpPr>
              <p:cNvPr id="98" name="Line 63"/>
              <p:cNvSpPr>
                <a:spLocks noChangeShapeType="1"/>
              </p:cNvSpPr>
              <p:nvPr/>
            </p:nvSpPr>
            <p:spPr bwMode="gray">
              <a:xfrm>
                <a:off x="1186" y="2508"/>
                <a:ext cx="0" cy="168"/>
              </a:xfrm>
              <a:prstGeom prst="line">
                <a:avLst/>
              </a:prstGeom>
              <a:noFill/>
              <a:ln w="9525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 sz="1350"/>
              </a:p>
            </p:txBody>
          </p:sp>
          <p:sp>
            <p:nvSpPr>
              <p:cNvPr id="99" name="Line 64"/>
              <p:cNvSpPr>
                <a:spLocks noChangeShapeType="1"/>
              </p:cNvSpPr>
              <p:nvPr/>
            </p:nvSpPr>
            <p:spPr bwMode="gray">
              <a:xfrm>
                <a:off x="1308" y="2508"/>
                <a:ext cx="0" cy="168"/>
              </a:xfrm>
              <a:prstGeom prst="line">
                <a:avLst/>
              </a:prstGeom>
              <a:noFill/>
              <a:ln w="9525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 sz="1350"/>
              </a:p>
            </p:txBody>
          </p:sp>
          <p:sp>
            <p:nvSpPr>
              <p:cNvPr id="100" name="Line 65"/>
              <p:cNvSpPr>
                <a:spLocks noChangeShapeType="1"/>
              </p:cNvSpPr>
              <p:nvPr/>
            </p:nvSpPr>
            <p:spPr bwMode="gray">
              <a:xfrm>
                <a:off x="1431" y="2508"/>
                <a:ext cx="0" cy="168"/>
              </a:xfrm>
              <a:prstGeom prst="line">
                <a:avLst/>
              </a:prstGeom>
              <a:noFill/>
              <a:ln w="9525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 sz="1350"/>
              </a:p>
            </p:txBody>
          </p:sp>
          <p:sp>
            <p:nvSpPr>
              <p:cNvPr id="101" name="Line 66"/>
              <p:cNvSpPr>
                <a:spLocks noChangeShapeType="1"/>
              </p:cNvSpPr>
              <p:nvPr/>
            </p:nvSpPr>
            <p:spPr bwMode="gray">
              <a:xfrm>
                <a:off x="1553" y="2508"/>
                <a:ext cx="0" cy="168"/>
              </a:xfrm>
              <a:prstGeom prst="line">
                <a:avLst/>
              </a:prstGeom>
              <a:noFill/>
              <a:ln w="9525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 sz="1350"/>
              </a:p>
            </p:txBody>
          </p:sp>
          <p:sp>
            <p:nvSpPr>
              <p:cNvPr id="102" name="Line 67"/>
              <p:cNvSpPr>
                <a:spLocks noChangeShapeType="1"/>
              </p:cNvSpPr>
              <p:nvPr/>
            </p:nvSpPr>
            <p:spPr bwMode="gray">
              <a:xfrm>
                <a:off x="1676" y="2508"/>
                <a:ext cx="0" cy="168"/>
              </a:xfrm>
              <a:prstGeom prst="line">
                <a:avLst/>
              </a:prstGeom>
              <a:noFill/>
              <a:ln w="9525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 sz="1350"/>
              </a:p>
            </p:txBody>
          </p:sp>
          <p:sp>
            <p:nvSpPr>
              <p:cNvPr id="103" name="Line 68"/>
              <p:cNvSpPr>
                <a:spLocks noChangeShapeType="1"/>
              </p:cNvSpPr>
              <p:nvPr/>
            </p:nvSpPr>
            <p:spPr bwMode="gray">
              <a:xfrm>
                <a:off x="2166" y="2508"/>
                <a:ext cx="0" cy="168"/>
              </a:xfrm>
              <a:prstGeom prst="line">
                <a:avLst/>
              </a:prstGeom>
              <a:noFill/>
              <a:ln w="19050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 sz="1350"/>
              </a:p>
            </p:txBody>
          </p:sp>
          <p:sp>
            <p:nvSpPr>
              <p:cNvPr id="104" name="Line 69"/>
              <p:cNvSpPr>
                <a:spLocks noChangeShapeType="1"/>
              </p:cNvSpPr>
              <p:nvPr/>
            </p:nvSpPr>
            <p:spPr bwMode="gray">
              <a:xfrm>
                <a:off x="1798" y="2508"/>
                <a:ext cx="0" cy="168"/>
              </a:xfrm>
              <a:prstGeom prst="line">
                <a:avLst/>
              </a:prstGeom>
              <a:noFill/>
              <a:ln w="9525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 sz="1350"/>
              </a:p>
            </p:txBody>
          </p:sp>
          <p:sp>
            <p:nvSpPr>
              <p:cNvPr id="105" name="Line 70"/>
              <p:cNvSpPr>
                <a:spLocks noChangeShapeType="1"/>
              </p:cNvSpPr>
              <p:nvPr/>
            </p:nvSpPr>
            <p:spPr bwMode="gray">
              <a:xfrm>
                <a:off x="1921" y="2508"/>
                <a:ext cx="0" cy="168"/>
              </a:xfrm>
              <a:prstGeom prst="line">
                <a:avLst/>
              </a:prstGeom>
              <a:noFill/>
              <a:ln w="9525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 sz="1350"/>
              </a:p>
            </p:txBody>
          </p:sp>
          <p:sp>
            <p:nvSpPr>
              <p:cNvPr id="106" name="Line 71"/>
              <p:cNvSpPr>
                <a:spLocks noChangeShapeType="1"/>
              </p:cNvSpPr>
              <p:nvPr/>
            </p:nvSpPr>
            <p:spPr bwMode="gray">
              <a:xfrm>
                <a:off x="2043" y="2508"/>
                <a:ext cx="0" cy="168"/>
              </a:xfrm>
              <a:prstGeom prst="line">
                <a:avLst/>
              </a:prstGeom>
              <a:noFill/>
              <a:ln w="9525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 sz="1350"/>
              </a:p>
            </p:txBody>
          </p:sp>
        </p:grpSp>
        <p:grpSp>
          <p:nvGrpSpPr>
            <p:cNvPr id="75" name="Group 72"/>
            <p:cNvGrpSpPr>
              <a:grpSpLocks/>
            </p:cNvGrpSpPr>
            <p:nvPr/>
          </p:nvGrpSpPr>
          <p:grpSpPr bwMode="auto">
            <a:xfrm>
              <a:off x="3227" y="2191"/>
              <a:ext cx="1470" cy="115"/>
              <a:chOff x="696" y="2508"/>
              <a:chExt cx="1470" cy="168"/>
            </a:xfrm>
          </p:grpSpPr>
          <p:sp>
            <p:nvSpPr>
              <p:cNvPr id="81" name="Line 73"/>
              <p:cNvSpPr>
                <a:spLocks noChangeShapeType="1"/>
              </p:cNvSpPr>
              <p:nvPr/>
            </p:nvSpPr>
            <p:spPr bwMode="gray">
              <a:xfrm>
                <a:off x="696" y="2508"/>
                <a:ext cx="0" cy="168"/>
              </a:xfrm>
              <a:prstGeom prst="line">
                <a:avLst/>
              </a:prstGeom>
              <a:noFill/>
              <a:ln w="19050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 sz="1350"/>
              </a:p>
            </p:txBody>
          </p:sp>
          <p:sp>
            <p:nvSpPr>
              <p:cNvPr id="82" name="Line 74"/>
              <p:cNvSpPr>
                <a:spLocks noChangeShapeType="1"/>
              </p:cNvSpPr>
              <p:nvPr/>
            </p:nvSpPr>
            <p:spPr bwMode="gray">
              <a:xfrm>
                <a:off x="818" y="2508"/>
                <a:ext cx="0" cy="168"/>
              </a:xfrm>
              <a:prstGeom prst="line">
                <a:avLst/>
              </a:prstGeom>
              <a:noFill/>
              <a:ln w="9525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 sz="1350"/>
              </a:p>
            </p:txBody>
          </p:sp>
          <p:sp>
            <p:nvSpPr>
              <p:cNvPr id="83" name="Line 75"/>
              <p:cNvSpPr>
                <a:spLocks noChangeShapeType="1"/>
              </p:cNvSpPr>
              <p:nvPr/>
            </p:nvSpPr>
            <p:spPr bwMode="gray">
              <a:xfrm>
                <a:off x="941" y="2508"/>
                <a:ext cx="0" cy="168"/>
              </a:xfrm>
              <a:prstGeom prst="line">
                <a:avLst/>
              </a:prstGeom>
              <a:noFill/>
              <a:ln w="9525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 sz="1350"/>
              </a:p>
            </p:txBody>
          </p:sp>
          <p:sp>
            <p:nvSpPr>
              <p:cNvPr id="84" name="Line 76"/>
              <p:cNvSpPr>
                <a:spLocks noChangeShapeType="1"/>
              </p:cNvSpPr>
              <p:nvPr/>
            </p:nvSpPr>
            <p:spPr bwMode="gray">
              <a:xfrm>
                <a:off x="1063" y="2508"/>
                <a:ext cx="0" cy="168"/>
              </a:xfrm>
              <a:prstGeom prst="line">
                <a:avLst/>
              </a:prstGeom>
              <a:noFill/>
              <a:ln w="9525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 sz="1350"/>
              </a:p>
            </p:txBody>
          </p:sp>
          <p:sp>
            <p:nvSpPr>
              <p:cNvPr id="85" name="Line 77"/>
              <p:cNvSpPr>
                <a:spLocks noChangeShapeType="1"/>
              </p:cNvSpPr>
              <p:nvPr/>
            </p:nvSpPr>
            <p:spPr bwMode="gray">
              <a:xfrm>
                <a:off x="1186" y="2508"/>
                <a:ext cx="0" cy="168"/>
              </a:xfrm>
              <a:prstGeom prst="line">
                <a:avLst/>
              </a:prstGeom>
              <a:noFill/>
              <a:ln w="9525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 sz="1350"/>
              </a:p>
            </p:txBody>
          </p:sp>
          <p:sp>
            <p:nvSpPr>
              <p:cNvPr id="86" name="Line 78"/>
              <p:cNvSpPr>
                <a:spLocks noChangeShapeType="1"/>
              </p:cNvSpPr>
              <p:nvPr/>
            </p:nvSpPr>
            <p:spPr bwMode="gray">
              <a:xfrm>
                <a:off x="1308" y="2508"/>
                <a:ext cx="0" cy="168"/>
              </a:xfrm>
              <a:prstGeom prst="line">
                <a:avLst/>
              </a:prstGeom>
              <a:noFill/>
              <a:ln w="9525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 sz="1350"/>
              </a:p>
            </p:txBody>
          </p:sp>
          <p:sp>
            <p:nvSpPr>
              <p:cNvPr id="87" name="Line 79"/>
              <p:cNvSpPr>
                <a:spLocks noChangeShapeType="1"/>
              </p:cNvSpPr>
              <p:nvPr/>
            </p:nvSpPr>
            <p:spPr bwMode="gray">
              <a:xfrm>
                <a:off x="1431" y="2508"/>
                <a:ext cx="0" cy="168"/>
              </a:xfrm>
              <a:prstGeom prst="line">
                <a:avLst/>
              </a:prstGeom>
              <a:noFill/>
              <a:ln w="9525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 sz="1350"/>
              </a:p>
            </p:txBody>
          </p:sp>
          <p:sp>
            <p:nvSpPr>
              <p:cNvPr id="88" name="Line 80"/>
              <p:cNvSpPr>
                <a:spLocks noChangeShapeType="1"/>
              </p:cNvSpPr>
              <p:nvPr/>
            </p:nvSpPr>
            <p:spPr bwMode="gray">
              <a:xfrm>
                <a:off x="1553" y="2508"/>
                <a:ext cx="0" cy="168"/>
              </a:xfrm>
              <a:prstGeom prst="line">
                <a:avLst/>
              </a:prstGeom>
              <a:noFill/>
              <a:ln w="9525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 sz="1350"/>
              </a:p>
            </p:txBody>
          </p:sp>
          <p:sp>
            <p:nvSpPr>
              <p:cNvPr id="89" name="Line 81"/>
              <p:cNvSpPr>
                <a:spLocks noChangeShapeType="1"/>
              </p:cNvSpPr>
              <p:nvPr/>
            </p:nvSpPr>
            <p:spPr bwMode="gray">
              <a:xfrm>
                <a:off x="1676" y="2508"/>
                <a:ext cx="0" cy="168"/>
              </a:xfrm>
              <a:prstGeom prst="line">
                <a:avLst/>
              </a:prstGeom>
              <a:noFill/>
              <a:ln w="9525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 sz="1350"/>
              </a:p>
            </p:txBody>
          </p:sp>
          <p:sp>
            <p:nvSpPr>
              <p:cNvPr id="90" name="Line 82"/>
              <p:cNvSpPr>
                <a:spLocks noChangeShapeType="1"/>
              </p:cNvSpPr>
              <p:nvPr/>
            </p:nvSpPr>
            <p:spPr bwMode="gray">
              <a:xfrm>
                <a:off x="2166" y="2508"/>
                <a:ext cx="0" cy="168"/>
              </a:xfrm>
              <a:prstGeom prst="line">
                <a:avLst/>
              </a:prstGeom>
              <a:noFill/>
              <a:ln w="19050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 sz="1350"/>
              </a:p>
            </p:txBody>
          </p:sp>
          <p:sp>
            <p:nvSpPr>
              <p:cNvPr id="91" name="Line 83"/>
              <p:cNvSpPr>
                <a:spLocks noChangeShapeType="1"/>
              </p:cNvSpPr>
              <p:nvPr/>
            </p:nvSpPr>
            <p:spPr bwMode="gray">
              <a:xfrm>
                <a:off x="1798" y="2508"/>
                <a:ext cx="0" cy="168"/>
              </a:xfrm>
              <a:prstGeom prst="line">
                <a:avLst/>
              </a:prstGeom>
              <a:noFill/>
              <a:ln w="9525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 sz="1350"/>
              </a:p>
            </p:txBody>
          </p:sp>
          <p:sp>
            <p:nvSpPr>
              <p:cNvPr id="92" name="Line 84"/>
              <p:cNvSpPr>
                <a:spLocks noChangeShapeType="1"/>
              </p:cNvSpPr>
              <p:nvPr/>
            </p:nvSpPr>
            <p:spPr bwMode="gray">
              <a:xfrm>
                <a:off x="1921" y="2508"/>
                <a:ext cx="0" cy="168"/>
              </a:xfrm>
              <a:prstGeom prst="line">
                <a:avLst/>
              </a:prstGeom>
              <a:noFill/>
              <a:ln w="9525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 sz="1350"/>
              </a:p>
            </p:txBody>
          </p:sp>
          <p:sp>
            <p:nvSpPr>
              <p:cNvPr id="93" name="Line 85"/>
              <p:cNvSpPr>
                <a:spLocks noChangeShapeType="1"/>
              </p:cNvSpPr>
              <p:nvPr/>
            </p:nvSpPr>
            <p:spPr bwMode="gray">
              <a:xfrm>
                <a:off x="2043" y="2508"/>
                <a:ext cx="0" cy="168"/>
              </a:xfrm>
              <a:prstGeom prst="line">
                <a:avLst/>
              </a:prstGeom>
              <a:noFill/>
              <a:ln w="9525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 sz="1350"/>
              </a:p>
            </p:txBody>
          </p:sp>
        </p:grpSp>
        <p:sp>
          <p:nvSpPr>
            <p:cNvPr id="76" name="Line 90"/>
            <p:cNvSpPr>
              <a:spLocks noChangeShapeType="1"/>
            </p:cNvSpPr>
            <p:nvPr/>
          </p:nvSpPr>
          <p:spPr bwMode="gray">
            <a:xfrm>
              <a:off x="4698" y="2191"/>
              <a:ext cx="0" cy="115"/>
            </a:xfrm>
            <a:prstGeom prst="line">
              <a:avLst/>
            </a:prstGeom>
            <a:noFill/>
            <a:ln w="19050">
              <a:solidFill>
                <a:schemeClr val="bg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 sz="1350"/>
            </a:p>
          </p:txBody>
        </p:sp>
        <p:sp>
          <p:nvSpPr>
            <p:cNvPr id="77" name="Line 91"/>
            <p:cNvSpPr>
              <a:spLocks noChangeShapeType="1"/>
            </p:cNvSpPr>
            <p:nvPr/>
          </p:nvSpPr>
          <p:spPr bwMode="gray">
            <a:xfrm>
              <a:off x="4820" y="2191"/>
              <a:ext cx="0" cy="115"/>
            </a:xfrm>
            <a:prstGeom prst="line">
              <a:avLst/>
            </a:prstGeom>
            <a:noFill/>
            <a:ln w="9525">
              <a:solidFill>
                <a:schemeClr val="bg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 sz="1350"/>
            </a:p>
          </p:txBody>
        </p:sp>
        <p:sp>
          <p:nvSpPr>
            <p:cNvPr id="78" name="Line 92"/>
            <p:cNvSpPr>
              <a:spLocks noChangeShapeType="1"/>
            </p:cNvSpPr>
            <p:nvPr/>
          </p:nvSpPr>
          <p:spPr bwMode="gray">
            <a:xfrm>
              <a:off x="4943" y="2191"/>
              <a:ext cx="0" cy="115"/>
            </a:xfrm>
            <a:prstGeom prst="line">
              <a:avLst/>
            </a:prstGeom>
            <a:noFill/>
            <a:ln w="9525">
              <a:solidFill>
                <a:schemeClr val="bg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 sz="1350"/>
            </a:p>
          </p:txBody>
        </p:sp>
        <p:sp>
          <p:nvSpPr>
            <p:cNvPr id="79" name="Line 93"/>
            <p:cNvSpPr>
              <a:spLocks noChangeShapeType="1"/>
            </p:cNvSpPr>
            <p:nvPr/>
          </p:nvSpPr>
          <p:spPr bwMode="gray">
            <a:xfrm>
              <a:off x="5065" y="2191"/>
              <a:ext cx="0" cy="115"/>
            </a:xfrm>
            <a:prstGeom prst="line">
              <a:avLst/>
            </a:prstGeom>
            <a:noFill/>
            <a:ln w="9525">
              <a:solidFill>
                <a:schemeClr val="bg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 sz="1350"/>
            </a:p>
          </p:txBody>
        </p:sp>
        <p:sp>
          <p:nvSpPr>
            <p:cNvPr id="80" name="Line 122"/>
            <p:cNvSpPr>
              <a:spLocks noChangeShapeType="1"/>
            </p:cNvSpPr>
            <p:nvPr/>
          </p:nvSpPr>
          <p:spPr bwMode="gray">
            <a:xfrm>
              <a:off x="5183" y="2191"/>
              <a:ext cx="0" cy="115"/>
            </a:xfrm>
            <a:prstGeom prst="line">
              <a:avLst/>
            </a:prstGeom>
            <a:noFill/>
            <a:ln w="9525">
              <a:solidFill>
                <a:schemeClr val="bg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 sz="1350"/>
            </a:p>
          </p:txBody>
        </p:sp>
      </p:grpSp>
      <p:sp>
        <p:nvSpPr>
          <p:cNvPr id="248" name="Text Placeholder 246"/>
          <p:cNvSpPr>
            <a:spLocks noGrp="1"/>
          </p:cNvSpPr>
          <p:nvPr>
            <p:ph type="body" sz="quarter" idx="11"/>
          </p:nvPr>
        </p:nvSpPr>
        <p:spPr>
          <a:xfrm>
            <a:off x="2535866" y="1295400"/>
            <a:ext cx="1524000" cy="838200"/>
          </a:xfrm>
          <a:prstGeom prst="rect">
            <a:avLst/>
          </a:prstGeom>
          <a:solidFill>
            <a:schemeClr val="bg1"/>
          </a:solidFill>
          <a:ln>
            <a:solidFill>
              <a:srgbClr val="C0C0C0"/>
            </a:solidFill>
          </a:ln>
        </p:spPr>
        <p:txBody>
          <a:bodyPr/>
          <a:lstStyle>
            <a:lvl1pPr marL="0" indent="0">
              <a:buFont typeface="NSimSun" pitchFamily="49" charset="-122"/>
              <a:buChar char=" "/>
              <a:defRPr sz="750" b="1">
                <a:solidFill>
                  <a:srgbClr val="B01C2E"/>
                </a:solidFill>
              </a:defRPr>
            </a:lvl1pPr>
            <a:lvl2pPr marL="0" indent="0">
              <a:buFont typeface="NSimSun" pitchFamily="49" charset="-122"/>
              <a:buChar char=" "/>
              <a:tabLst/>
              <a:defRPr sz="675" baseline="0"/>
            </a:lvl2pPr>
            <a:lvl3pPr>
              <a:buNone/>
              <a:defRPr sz="750"/>
            </a:lvl3pPr>
            <a:lvl4pPr>
              <a:buNone/>
              <a:defRPr sz="750"/>
            </a:lvl4pPr>
            <a:lvl5pPr>
              <a:buNone/>
              <a:defRPr sz="7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43" name="Text Placeholder 142"/>
          <p:cNvSpPr>
            <a:spLocks noGrp="1"/>
          </p:cNvSpPr>
          <p:nvPr>
            <p:ph type="body" sz="quarter" idx="19"/>
          </p:nvPr>
        </p:nvSpPr>
        <p:spPr>
          <a:xfrm>
            <a:off x="1066800" y="3733800"/>
            <a:ext cx="457200" cy="137160"/>
          </a:xfrm>
          <a:prstGeom prst="rect">
            <a:avLst/>
          </a:prstGeom>
          <a:ln>
            <a:noFill/>
          </a:ln>
        </p:spPr>
        <p:txBody>
          <a:bodyPr anchor="ctr"/>
          <a:lstStyle>
            <a:lvl1pPr marL="0" indent="0" algn="ctr">
              <a:spcBef>
                <a:spcPts val="0"/>
              </a:spcBef>
              <a:buNone/>
              <a:defRPr sz="675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4" name="Text Placeholder 142"/>
          <p:cNvSpPr>
            <a:spLocks noGrp="1"/>
          </p:cNvSpPr>
          <p:nvPr>
            <p:ph type="body" sz="quarter" idx="20"/>
          </p:nvPr>
        </p:nvSpPr>
        <p:spPr>
          <a:xfrm>
            <a:off x="3581400" y="3733800"/>
            <a:ext cx="457200" cy="137160"/>
          </a:xfrm>
          <a:prstGeom prst="rect">
            <a:avLst/>
          </a:prstGeom>
          <a:ln>
            <a:noFill/>
          </a:ln>
        </p:spPr>
        <p:txBody>
          <a:bodyPr anchor="ctr"/>
          <a:lstStyle>
            <a:lvl1pPr marL="0" indent="0" algn="ctr">
              <a:spcBef>
                <a:spcPts val="0"/>
              </a:spcBef>
              <a:buNone/>
              <a:defRPr sz="675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6" name="Text Placeholder 142"/>
          <p:cNvSpPr>
            <a:spLocks noGrp="1"/>
          </p:cNvSpPr>
          <p:nvPr>
            <p:ph type="body" sz="quarter" idx="21"/>
          </p:nvPr>
        </p:nvSpPr>
        <p:spPr>
          <a:xfrm>
            <a:off x="5303520" y="3733800"/>
            <a:ext cx="457200" cy="137160"/>
          </a:xfrm>
          <a:prstGeom prst="rect">
            <a:avLst/>
          </a:prstGeom>
          <a:ln>
            <a:noFill/>
          </a:ln>
        </p:spPr>
        <p:txBody>
          <a:bodyPr anchor="ctr"/>
          <a:lstStyle>
            <a:lvl1pPr marL="0" indent="0" algn="ctr">
              <a:spcBef>
                <a:spcPts val="0"/>
              </a:spcBef>
              <a:buNone/>
              <a:defRPr sz="675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7" name="Text Placeholder 142"/>
          <p:cNvSpPr>
            <a:spLocks noGrp="1"/>
          </p:cNvSpPr>
          <p:nvPr>
            <p:ph type="body" sz="quarter" idx="22"/>
          </p:nvPr>
        </p:nvSpPr>
        <p:spPr>
          <a:xfrm>
            <a:off x="7223760" y="3733800"/>
            <a:ext cx="457200" cy="137160"/>
          </a:xfrm>
          <a:prstGeom prst="rect">
            <a:avLst/>
          </a:prstGeom>
          <a:ln>
            <a:noFill/>
          </a:ln>
        </p:spPr>
        <p:txBody>
          <a:bodyPr anchor="ctr"/>
          <a:lstStyle>
            <a:lvl1pPr marL="0" indent="0" algn="ctr">
              <a:spcBef>
                <a:spcPts val="0"/>
              </a:spcBef>
              <a:buNone/>
              <a:defRPr sz="675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1" name="Rectangle 2"/>
          <p:cNvSpPr>
            <a:spLocks noGrp="1" noChangeArrowheads="1"/>
          </p:cNvSpPr>
          <p:nvPr>
            <p:ph type="title"/>
          </p:nvPr>
        </p:nvSpPr>
        <p:spPr bwMode="gray">
          <a:xfrm>
            <a:off x="452441" y="2"/>
            <a:ext cx="8239125" cy="8985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>
            <a:lvl1pPr algn="l">
              <a:defRPr sz="1650"/>
            </a:lvl1pPr>
          </a:lstStyle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32" name="Text Placeholder 246"/>
          <p:cNvSpPr>
            <a:spLocks noGrp="1"/>
          </p:cNvSpPr>
          <p:nvPr>
            <p:ph type="body" sz="quarter" idx="23"/>
          </p:nvPr>
        </p:nvSpPr>
        <p:spPr>
          <a:xfrm>
            <a:off x="914400" y="2133600"/>
            <a:ext cx="1524000" cy="838200"/>
          </a:xfrm>
          <a:prstGeom prst="rect">
            <a:avLst/>
          </a:prstGeom>
          <a:solidFill>
            <a:schemeClr val="bg1"/>
          </a:solidFill>
          <a:ln>
            <a:solidFill>
              <a:srgbClr val="C0C0C0"/>
            </a:solidFill>
          </a:ln>
        </p:spPr>
        <p:txBody>
          <a:bodyPr/>
          <a:lstStyle>
            <a:lvl1pPr marL="0" indent="0">
              <a:buFont typeface="NSimSun" pitchFamily="49" charset="-122"/>
              <a:buChar char=" "/>
              <a:defRPr sz="750" b="1">
                <a:solidFill>
                  <a:srgbClr val="B01C2E"/>
                </a:solidFill>
              </a:defRPr>
            </a:lvl1pPr>
            <a:lvl2pPr marL="0" indent="0">
              <a:buFont typeface="NSimSun" pitchFamily="49" charset="-122"/>
              <a:buChar char=" "/>
              <a:tabLst/>
              <a:defRPr sz="675" baseline="0"/>
            </a:lvl2pPr>
            <a:lvl3pPr>
              <a:buNone/>
              <a:defRPr sz="750"/>
            </a:lvl3pPr>
            <a:lvl4pPr>
              <a:buNone/>
              <a:defRPr sz="750"/>
            </a:lvl4pPr>
            <a:lvl5pPr>
              <a:buNone/>
              <a:defRPr sz="7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48" name="Text Placeholder 246"/>
          <p:cNvSpPr>
            <a:spLocks noGrp="1"/>
          </p:cNvSpPr>
          <p:nvPr>
            <p:ph type="body" sz="quarter" idx="24"/>
          </p:nvPr>
        </p:nvSpPr>
        <p:spPr>
          <a:xfrm>
            <a:off x="6934200" y="2133600"/>
            <a:ext cx="1524000" cy="838200"/>
          </a:xfrm>
          <a:prstGeom prst="rect">
            <a:avLst/>
          </a:prstGeom>
          <a:solidFill>
            <a:schemeClr val="bg1"/>
          </a:solidFill>
          <a:ln>
            <a:solidFill>
              <a:srgbClr val="C0C0C0"/>
            </a:solidFill>
          </a:ln>
        </p:spPr>
        <p:txBody>
          <a:bodyPr/>
          <a:lstStyle>
            <a:lvl1pPr marL="0" indent="0">
              <a:buFont typeface="NSimSun" pitchFamily="49" charset="-122"/>
              <a:buChar char=" "/>
              <a:defRPr sz="750" b="1">
                <a:solidFill>
                  <a:srgbClr val="B01C2E"/>
                </a:solidFill>
              </a:defRPr>
            </a:lvl1pPr>
            <a:lvl2pPr marL="0" indent="0">
              <a:buFont typeface="NSimSun" pitchFamily="49" charset="-122"/>
              <a:buChar char=" "/>
              <a:tabLst/>
              <a:defRPr sz="675" baseline="0"/>
            </a:lvl2pPr>
            <a:lvl3pPr>
              <a:buNone/>
              <a:defRPr sz="750"/>
            </a:lvl3pPr>
            <a:lvl4pPr>
              <a:buNone/>
              <a:defRPr sz="750"/>
            </a:lvl4pPr>
            <a:lvl5pPr>
              <a:buNone/>
              <a:defRPr sz="7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49" name="Text Placeholder 246"/>
          <p:cNvSpPr>
            <a:spLocks noGrp="1"/>
          </p:cNvSpPr>
          <p:nvPr>
            <p:ph type="body" sz="quarter" idx="25"/>
          </p:nvPr>
        </p:nvSpPr>
        <p:spPr>
          <a:xfrm>
            <a:off x="1524000" y="4114800"/>
            <a:ext cx="1524000" cy="838200"/>
          </a:xfrm>
          <a:prstGeom prst="rect">
            <a:avLst/>
          </a:prstGeom>
          <a:solidFill>
            <a:schemeClr val="bg1"/>
          </a:solidFill>
          <a:ln>
            <a:solidFill>
              <a:srgbClr val="C0C0C0"/>
            </a:solidFill>
          </a:ln>
        </p:spPr>
        <p:txBody>
          <a:bodyPr/>
          <a:lstStyle>
            <a:lvl1pPr marL="0" indent="0">
              <a:buFont typeface="NSimSun" pitchFamily="49" charset="-122"/>
              <a:buChar char=" "/>
              <a:defRPr sz="750" b="1">
                <a:solidFill>
                  <a:srgbClr val="B01C2E"/>
                </a:solidFill>
              </a:defRPr>
            </a:lvl1pPr>
            <a:lvl2pPr marL="0" indent="0">
              <a:buFont typeface="NSimSun" pitchFamily="49" charset="-122"/>
              <a:buChar char=" "/>
              <a:tabLst/>
              <a:defRPr sz="675" baseline="0"/>
            </a:lvl2pPr>
            <a:lvl3pPr>
              <a:buNone/>
              <a:defRPr sz="750"/>
            </a:lvl3pPr>
            <a:lvl4pPr>
              <a:buNone/>
              <a:defRPr sz="750"/>
            </a:lvl4pPr>
            <a:lvl5pPr>
              <a:buNone/>
              <a:defRPr sz="7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50" name="Text Placeholder 246"/>
          <p:cNvSpPr>
            <a:spLocks noGrp="1"/>
          </p:cNvSpPr>
          <p:nvPr>
            <p:ph type="body" sz="quarter" idx="26"/>
          </p:nvPr>
        </p:nvSpPr>
        <p:spPr>
          <a:xfrm>
            <a:off x="4800600" y="2133600"/>
            <a:ext cx="1524000" cy="838200"/>
          </a:xfrm>
          <a:prstGeom prst="rect">
            <a:avLst/>
          </a:prstGeom>
          <a:solidFill>
            <a:schemeClr val="bg1"/>
          </a:solidFill>
          <a:ln>
            <a:solidFill>
              <a:srgbClr val="C0C0C0"/>
            </a:solidFill>
          </a:ln>
        </p:spPr>
        <p:txBody>
          <a:bodyPr/>
          <a:lstStyle>
            <a:lvl1pPr marL="0" indent="0">
              <a:buFont typeface="NSimSun" pitchFamily="49" charset="-122"/>
              <a:buChar char=" "/>
              <a:defRPr sz="750" b="1">
                <a:solidFill>
                  <a:srgbClr val="B01C2E"/>
                </a:solidFill>
              </a:defRPr>
            </a:lvl1pPr>
            <a:lvl2pPr marL="0" indent="0">
              <a:buFont typeface="NSimSun" pitchFamily="49" charset="-122"/>
              <a:buChar char=" "/>
              <a:tabLst/>
              <a:defRPr sz="675" baseline="0"/>
            </a:lvl2pPr>
            <a:lvl3pPr>
              <a:buNone/>
              <a:defRPr sz="750"/>
            </a:lvl3pPr>
            <a:lvl4pPr>
              <a:buNone/>
              <a:defRPr sz="750"/>
            </a:lvl4pPr>
            <a:lvl5pPr>
              <a:buNone/>
              <a:defRPr sz="7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51" name="Text Placeholder 246"/>
          <p:cNvSpPr>
            <a:spLocks noGrp="1"/>
          </p:cNvSpPr>
          <p:nvPr>
            <p:ph type="body" sz="quarter" idx="27"/>
          </p:nvPr>
        </p:nvSpPr>
        <p:spPr>
          <a:xfrm>
            <a:off x="2667000" y="5181600"/>
            <a:ext cx="1524000" cy="838200"/>
          </a:xfrm>
          <a:prstGeom prst="rect">
            <a:avLst/>
          </a:prstGeom>
          <a:solidFill>
            <a:schemeClr val="bg1"/>
          </a:solidFill>
          <a:ln>
            <a:solidFill>
              <a:srgbClr val="C0C0C0"/>
            </a:solidFill>
          </a:ln>
        </p:spPr>
        <p:txBody>
          <a:bodyPr/>
          <a:lstStyle>
            <a:lvl1pPr marL="0" indent="0">
              <a:buFont typeface="NSimSun" pitchFamily="49" charset="-122"/>
              <a:buChar char=" "/>
              <a:defRPr sz="750" b="1">
                <a:solidFill>
                  <a:srgbClr val="B01C2E"/>
                </a:solidFill>
              </a:defRPr>
            </a:lvl1pPr>
            <a:lvl2pPr marL="0" indent="0">
              <a:buFont typeface="NSimSun" pitchFamily="49" charset="-122"/>
              <a:buChar char=" "/>
              <a:tabLst/>
              <a:defRPr sz="675" baseline="0"/>
            </a:lvl2pPr>
            <a:lvl3pPr>
              <a:buNone/>
              <a:defRPr sz="750"/>
            </a:lvl3pPr>
            <a:lvl4pPr>
              <a:buNone/>
              <a:defRPr sz="750"/>
            </a:lvl4pPr>
            <a:lvl5pPr>
              <a:buNone/>
              <a:defRPr sz="7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52" name="Text Placeholder 246"/>
          <p:cNvSpPr>
            <a:spLocks noGrp="1"/>
          </p:cNvSpPr>
          <p:nvPr>
            <p:ph type="body" sz="quarter" idx="28"/>
          </p:nvPr>
        </p:nvSpPr>
        <p:spPr>
          <a:xfrm>
            <a:off x="5991225" y="4114800"/>
            <a:ext cx="1524000" cy="838200"/>
          </a:xfrm>
          <a:prstGeom prst="rect">
            <a:avLst/>
          </a:prstGeom>
          <a:solidFill>
            <a:schemeClr val="bg1"/>
          </a:solidFill>
          <a:ln>
            <a:solidFill>
              <a:srgbClr val="C0C0C0"/>
            </a:solidFill>
          </a:ln>
        </p:spPr>
        <p:txBody>
          <a:bodyPr/>
          <a:lstStyle>
            <a:lvl1pPr marL="0" indent="0">
              <a:buFont typeface="NSimSun" pitchFamily="49" charset="-122"/>
              <a:buChar char=" "/>
              <a:defRPr sz="750" b="1">
                <a:solidFill>
                  <a:srgbClr val="B01C2E"/>
                </a:solidFill>
              </a:defRPr>
            </a:lvl1pPr>
            <a:lvl2pPr marL="0" indent="0">
              <a:buFont typeface="NSimSun" pitchFamily="49" charset="-122"/>
              <a:buChar char=" "/>
              <a:tabLst/>
              <a:defRPr sz="675" baseline="0"/>
            </a:lvl2pPr>
            <a:lvl3pPr>
              <a:buNone/>
              <a:defRPr sz="750"/>
            </a:lvl3pPr>
            <a:lvl4pPr>
              <a:buNone/>
              <a:defRPr sz="750"/>
            </a:lvl4pPr>
            <a:lvl5pPr>
              <a:buNone/>
              <a:defRPr sz="7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53" name="Text Placeholder 246"/>
          <p:cNvSpPr>
            <a:spLocks noGrp="1"/>
          </p:cNvSpPr>
          <p:nvPr>
            <p:ph type="body" sz="quarter" idx="29"/>
          </p:nvPr>
        </p:nvSpPr>
        <p:spPr>
          <a:xfrm>
            <a:off x="3657600" y="4114800"/>
            <a:ext cx="1524000" cy="838200"/>
          </a:xfrm>
          <a:prstGeom prst="rect">
            <a:avLst/>
          </a:prstGeom>
          <a:solidFill>
            <a:schemeClr val="bg1"/>
          </a:solidFill>
          <a:ln>
            <a:solidFill>
              <a:srgbClr val="C0C0C0"/>
            </a:solidFill>
          </a:ln>
        </p:spPr>
        <p:txBody>
          <a:bodyPr/>
          <a:lstStyle>
            <a:lvl1pPr marL="0" indent="0">
              <a:buFont typeface="NSimSun" pitchFamily="49" charset="-122"/>
              <a:buChar char=" "/>
              <a:defRPr sz="750" b="1">
                <a:solidFill>
                  <a:srgbClr val="B01C2E"/>
                </a:solidFill>
              </a:defRPr>
            </a:lvl1pPr>
            <a:lvl2pPr marL="0" indent="0">
              <a:buFont typeface="NSimSun" pitchFamily="49" charset="-122"/>
              <a:buChar char=" "/>
              <a:tabLst/>
              <a:defRPr sz="675" baseline="0"/>
            </a:lvl2pPr>
            <a:lvl3pPr>
              <a:buNone/>
              <a:defRPr sz="750"/>
            </a:lvl3pPr>
            <a:lvl4pPr>
              <a:buNone/>
              <a:defRPr sz="750"/>
            </a:lvl4pPr>
            <a:lvl5pPr>
              <a:buNone/>
              <a:defRPr sz="7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20" name="Slide Number Placeholder 9"/>
          <p:cNvSpPr>
            <a:spLocks noGrp="1"/>
          </p:cNvSpPr>
          <p:nvPr>
            <p:ph type="sldNum" sz="quarter" idx="30"/>
          </p:nvPr>
        </p:nvSpPr>
        <p:spPr/>
        <p:txBody>
          <a:bodyPr/>
          <a:lstStyle>
            <a:lvl1pPr>
              <a:defRPr/>
            </a:lvl1pPr>
          </a:lstStyle>
          <a:p>
            <a:fld id="{132B4441-E44F-854A-A9C3-46F08E0FCFC7}" type="slidenum">
              <a:rPr lang="en-US" altLang="en-US"/>
              <a:pPr/>
              <a:t>‹#›</a:t>
            </a:fld>
            <a:endParaRPr lang="en-US" altLang="en-US"/>
          </a:p>
        </p:txBody>
      </p:sp>
      <p:sp>
        <p:nvSpPr>
          <p:cNvPr id="121" name="Footer Placeholder 133"/>
          <p:cNvSpPr>
            <a:spLocks noGrp="1"/>
          </p:cNvSpPr>
          <p:nvPr>
            <p:ph type="ftr" sz="quarter" idx="31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r>
              <a:rPr lang="en-US"/>
              <a:t>Ethical Debates, Econ Theories, Real-World Impacts</a:t>
            </a: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/ TO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Text Placeholder 27"/>
          <p:cNvSpPr>
            <a:spLocks noGrp="1"/>
          </p:cNvSpPr>
          <p:nvPr>
            <p:ph type="body" sz="quarter" idx="21"/>
          </p:nvPr>
        </p:nvSpPr>
        <p:spPr>
          <a:xfrm>
            <a:off x="914401" y="1295400"/>
            <a:ext cx="7174523" cy="411480"/>
          </a:xfrm>
          <a:prstGeom prst="rect">
            <a:avLst/>
          </a:prstGeom>
          <a:ln>
            <a:solidFill>
              <a:srgbClr val="C0C0C0"/>
            </a:solidFill>
          </a:ln>
        </p:spPr>
        <p:txBody>
          <a:bodyPr anchor="ctr"/>
          <a:lstStyle>
            <a:lvl1pPr>
              <a:buNone/>
              <a:defRPr sz="9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Text Placeholder 27"/>
          <p:cNvSpPr>
            <a:spLocks noGrp="1"/>
          </p:cNvSpPr>
          <p:nvPr>
            <p:ph type="body" sz="quarter" idx="22"/>
          </p:nvPr>
        </p:nvSpPr>
        <p:spPr>
          <a:xfrm>
            <a:off x="914401" y="1800013"/>
            <a:ext cx="7174523" cy="411480"/>
          </a:xfrm>
          <a:prstGeom prst="rect">
            <a:avLst/>
          </a:prstGeom>
          <a:ln>
            <a:solidFill>
              <a:srgbClr val="C0C0C0"/>
            </a:solidFill>
          </a:ln>
        </p:spPr>
        <p:txBody>
          <a:bodyPr anchor="ctr"/>
          <a:lstStyle>
            <a:lvl1pPr>
              <a:buNone/>
              <a:defRPr sz="9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Text Placeholder 27"/>
          <p:cNvSpPr>
            <a:spLocks noGrp="1"/>
          </p:cNvSpPr>
          <p:nvPr>
            <p:ph type="body" sz="quarter" idx="23"/>
          </p:nvPr>
        </p:nvSpPr>
        <p:spPr>
          <a:xfrm>
            <a:off x="914401" y="2304626"/>
            <a:ext cx="7174523" cy="411480"/>
          </a:xfrm>
          <a:prstGeom prst="rect">
            <a:avLst/>
          </a:prstGeom>
          <a:ln>
            <a:solidFill>
              <a:srgbClr val="C0C0C0"/>
            </a:solidFill>
          </a:ln>
        </p:spPr>
        <p:txBody>
          <a:bodyPr anchor="ctr"/>
          <a:lstStyle>
            <a:lvl1pPr>
              <a:buNone/>
              <a:defRPr sz="9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2" name="Text Placeholder 27"/>
          <p:cNvSpPr>
            <a:spLocks noGrp="1"/>
          </p:cNvSpPr>
          <p:nvPr>
            <p:ph type="body" sz="quarter" idx="24"/>
          </p:nvPr>
        </p:nvSpPr>
        <p:spPr>
          <a:xfrm>
            <a:off x="914401" y="2809239"/>
            <a:ext cx="7174523" cy="411480"/>
          </a:xfrm>
          <a:prstGeom prst="rect">
            <a:avLst/>
          </a:prstGeom>
          <a:ln>
            <a:solidFill>
              <a:srgbClr val="C0C0C0"/>
            </a:solidFill>
          </a:ln>
        </p:spPr>
        <p:txBody>
          <a:bodyPr anchor="ctr"/>
          <a:lstStyle>
            <a:lvl1pPr>
              <a:buNone/>
              <a:defRPr sz="9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3" name="Text Placeholder 27"/>
          <p:cNvSpPr>
            <a:spLocks noGrp="1"/>
          </p:cNvSpPr>
          <p:nvPr>
            <p:ph type="body" sz="quarter" idx="25"/>
          </p:nvPr>
        </p:nvSpPr>
        <p:spPr>
          <a:xfrm>
            <a:off x="914401" y="3313852"/>
            <a:ext cx="7174523" cy="411480"/>
          </a:xfrm>
          <a:prstGeom prst="rect">
            <a:avLst/>
          </a:prstGeom>
          <a:ln>
            <a:solidFill>
              <a:srgbClr val="C0C0C0"/>
            </a:solidFill>
          </a:ln>
        </p:spPr>
        <p:txBody>
          <a:bodyPr anchor="ctr"/>
          <a:lstStyle>
            <a:lvl1pPr>
              <a:buNone/>
              <a:defRPr sz="9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4" name="Text Placeholder 27"/>
          <p:cNvSpPr>
            <a:spLocks noGrp="1"/>
          </p:cNvSpPr>
          <p:nvPr>
            <p:ph type="body" sz="quarter" idx="26"/>
          </p:nvPr>
        </p:nvSpPr>
        <p:spPr>
          <a:xfrm>
            <a:off x="914401" y="3818465"/>
            <a:ext cx="7174523" cy="411480"/>
          </a:xfrm>
          <a:prstGeom prst="rect">
            <a:avLst/>
          </a:prstGeom>
          <a:ln>
            <a:solidFill>
              <a:srgbClr val="C0C0C0"/>
            </a:solidFill>
          </a:ln>
        </p:spPr>
        <p:txBody>
          <a:bodyPr anchor="ctr"/>
          <a:lstStyle>
            <a:lvl1pPr>
              <a:buNone/>
              <a:defRPr sz="9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5" name="Text Placeholder 27"/>
          <p:cNvSpPr>
            <a:spLocks noGrp="1"/>
          </p:cNvSpPr>
          <p:nvPr>
            <p:ph type="body" sz="quarter" idx="27"/>
          </p:nvPr>
        </p:nvSpPr>
        <p:spPr>
          <a:xfrm>
            <a:off x="914401" y="4323078"/>
            <a:ext cx="7174523" cy="411480"/>
          </a:xfrm>
          <a:prstGeom prst="rect">
            <a:avLst/>
          </a:prstGeom>
          <a:ln>
            <a:solidFill>
              <a:srgbClr val="C0C0C0"/>
            </a:solidFill>
          </a:ln>
        </p:spPr>
        <p:txBody>
          <a:bodyPr anchor="ctr"/>
          <a:lstStyle>
            <a:lvl1pPr>
              <a:buNone/>
              <a:defRPr sz="9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6" name="Text Placeholder 27"/>
          <p:cNvSpPr>
            <a:spLocks noGrp="1"/>
          </p:cNvSpPr>
          <p:nvPr>
            <p:ph type="body" sz="quarter" idx="28"/>
          </p:nvPr>
        </p:nvSpPr>
        <p:spPr>
          <a:xfrm>
            <a:off x="914401" y="4827691"/>
            <a:ext cx="7174523" cy="411480"/>
          </a:xfrm>
          <a:prstGeom prst="rect">
            <a:avLst/>
          </a:prstGeom>
          <a:ln>
            <a:solidFill>
              <a:srgbClr val="C0C0C0"/>
            </a:solidFill>
          </a:ln>
        </p:spPr>
        <p:txBody>
          <a:bodyPr anchor="ctr"/>
          <a:lstStyle>
            <a:lvl1pPr>
              <a:buNone/>
              <a:defRPr sz="9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Text Placeholder 22"/>
          <p:cNvSpPr>
            <a:spLocks noGrp="1"/>
          </p:cNvSpPr>
          <p:nvPr>
            <p:ph type="body" sz="quarter" idx="29"/>
          </p:nvPr>
        </p:nvSpPr>
        <p:spPr>
          <a:xfrm>
            <a:off x="457200" y="1295400"/>
            <a:ext cx="457200" cy="411480"/>
          </a:xfrm>
          <a:prstGeom prst="rect">
            <a:avLst/>
          </a:prstGeom>
          <a:solidFill>
            <a:srgbClr val="B01C2E"/>
          </a:solidFill>
          <a:ln>
            <a:solidFill>
              <a:srgbClr val="999999"/>
            </a:solidFill>
          </a:ln>
        </p:spPr>
        <p:txBody>
          <a:bodyPr anchor="ctr"/>
          <a:lstStyle>
            <a:lvl1pPr marL="0" indent="0" algn="ctr">
              <a:spcBef>
                <a:spcPts val="0"/>
              </a:spcBef>
              <a:buNone/>
              <a:defRPr sz="1050" b="1">
                <a:solidFill>
                  <a:srgbClr val="FFFFFF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4" name="Text Placeholder 22"/>
          <p:cNvSpPr>
            <a:spLocks noGrp="1"/>
          </p:cNvSpPr>
          <p:nvPr>
            <p:ph type="body" sz="quarter" idx="30"/>
          </p:nvPr>
        </p:nvSpPr>
        <p:spPr>
          <a:xfrm>
            <a:off x="457200" y="1800013"/>
            <a:ext cx="457200" cy="411480"/>
          </a:xfrm>
          <a:prstGeom prst="rect">
            <a:avLst/>
          </a:prstGeom>
          <a:solidFill>
            <a:srgbClr val="B01C2E"/>
          </a:solidFill>
          <a:ln>
            <a:solidFill>
              <a:srgbClr val="999999"/>
            </a:solidFill>
          </a:ln>
        </p:spPr>
        <p:txBody>
          <a:bodyPr anchor="ctr"/>
          <a:lstStyle>
            <a:lvl1pPr marL="0" marR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sz="1050" b="1">
                <a:solidFill>
                  <a:srgbClr val="FFFFFF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7" name="Text Placeholder 22"/>
          <p:cNvSpPr>
            <a:spLocks noGrp="1"/>
          </p:cNvSpPr>
          <p:nvPr>
            <p:ph type="body" sz="quarter" idx="31"/>
          </p:nvPr>
        </p:nvSpPr>
        <p:spPr>
          <a:xfrm>
            <a:off x="457200" y="2304626"/>
            <a:ext cx="457200" cy="411480"/>
          </a:xfrm>
          <a:prstGeom prst="rect">
            <a:avLst/>
          </a:prstGeom>
          <a:solidFill>
            <a:srgbClr val="B01C2E"/>
          </a:solidFill>
          <a:ln>
            <a:solidFill>
              <a:srgbClr val="999999"/>
            </a:solidFill>
          </a:ln>
        </p:spPr>
        <p:txBody>
          <a:bodyPr anchor="ctr"/>
          <a:lstStyle>
            <a:lvl1pPr marL="0" indent="0" algn="ctr">
              <a:spcBef>
                <a:spcPts val="0"/>
              </a:spcBef>
              <a:buNone/>
              <a:defRPr sz="1050" b="1">
                <a:solidFill>
                  <a:srgbClr val="FFFFFF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Text Placeholder 22"/>
          <p:cNvSpPr>
            <a:spLocks noGrp="1"/>
          </p:cNvSpPr>
          <p:nvPr>
            <p:ph type="body" sz="quarter" idx="32"/>
          </p:nvPr>
        </p:nvSpPr>
        <p:spPr>
          <a:xfrm>
            <a:off x="457200" y="2809239"/>
            <a:ext cx="457200" cy="411480"/>
          </a:xfrm>
          <a:prstGeom prst="rect">
            <a:avLst/>
          </a:prstGeom>
          <a:solidFill>
            <a:srgbClr val="B01C2E"/>
          </a:solidFill>
          <a:ln>
            <a:solidFill>
              <a:srgbClr val="999999"/>
            </a:solidFill>
          </a:ln>
        </p:spPr>
        <p:txBody>
          <a:bodyPr anchor="ctr"/>
          <a:lstStyle>
            <a:lvl1pPr marL="0" indent="0" algn="ctr">
              <a:spcBef>
                <a:spcPts val="0"/>
              </a:spcBef>
              <a:buNone/>
              <a:defRPr sz="1050" b="1">
                <a:solidFill>
                  <a:srgbClr val="FFFFFF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7" name="Text Placeholder 22"/>
          <p:cNvSpPr>
            <a:spLocks noGrp="1"/>
          </p:cNvSpPr>
          <p:nvPr>
            <p:ph type="body" sz="quarter" idx="33"/>
          </p:nvPr>
        </p:nvSpPr>
        <p:spPr>
          <a:xfrm>
            <a:off x="457200" y="3313852"/>
            <a:ext cx="457200" cy="411480"/>
          </a:xfrm>
          <a:prstGeom prst="rect">
            <a:avLst/>
          </a:prstGeom>
          <a:solidFill>
            <a:srgbClr val="B01C2E"/>
          </a:solidFill>
          <a:ln>
            <a:solidFill>
              <a:srgbClr val="999999"/>
            </a:solidFill>
          </a:ln>
        </p:spPr>
        <p:txBody>
          <a:bodyPr anchor="ctr"/>
          <a:lstStyle>
            <a:lvl1pPr marL="0" indent="0" algn="ctr">
              <a:spcBef>
                <a:spcPts val="0"/>
              </a:spcBef>
              <a:buNone/>
              <a:defRPr sz="1050" b="1">
                <a:solidFill>
                  <a:srgbClr val="FFFFFF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8" name="Text Placeholder 22"/>
          <p:cNvSpPr>
            <a:spLocks noGrp="1"/>
          </p:cNvSpPr>
          <p:nvPr>
            <p:ph type="body" sz="quarter" idx="34"/>
          </p:nvPr>
        </p:nvSpPr>
        <p:spPr>
          <a:xfrm>
            <a:off x="457200" y="3818465"/>
            <a:ext cx="457200" cy="411480"/>
          </a:xfrm>
          <a:prstGeom prst="rect">
            <a:avLst/>
          </a:prstGeom>
          <a:solidFill>
            <a:srgbClr val="B01C2E"/>
          </a:solidFill>
          <a:ln>
            <a:solidFill>
              <a:srgbClr val="999999"/>
            </a:solidFill>
          </a:ln>
        </p:spPr>
        <p:txBody>
          <a:bodyPr anchor="ctr"/>
          <a:lstStyle>
            <a:lvl1pPr marL="0" indent="0" algn="ctr">
              <a:spcBef>
                <a:spcPts val="0"/>
              </a:spcBef>
              <a:buNone/>
              <a:defRPr sz="1050" b="1">
                <a:solidFill>
                  <a:srgbClr val="FFFFFF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9" name="Text Placeholder 22"/>
          <p:cNvSpPr>
            <a:spLocks noGrp="1"/>
          </p:cNvSpPr>
          <p:nvPr>
            <p:ph type="body" sz="quarter" idx="35"/>
          </p:nvPr>
        </p:nvSpPr>
        <p:spPr>
          <a:xfrm>
            <a:off x="457200" y="4323078"/>
            <a:ext cx="457200" cy="411480"/>
          </a:xfrm>
          <a:prstGeom prst="rect">
            <a:avLst/>
          </a:prstGeom>
          <a:solidFill>
            <a:srgbClr val="B01C2E"/>
          </a:solidFill>
          <a:ln>
            <a:solidFill>
              <a:srgbClr val="999999"/>
            </a:solidFill>
          </a:ln>
        </p:spPr>
        <p:txBody>
          <a:bodyPr anchor="ctr"/>
          <a:lstStyle>
            <a:lvl1pPr marL="0" indent="0" algn="ctr">
              <a:spcBef>
                <a:spcPts val="0"/>
              </a:spcBef>
              <a:buNone/>
              <a:defRPr sz="1050" b="1">
                <a:solidFill>
                  <a:srgbClr val="FFFFFF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0" name="Text Placeholder 22"/>
          <p:cNvSpPr>
            <a:spLocks noGrp="1"/>
          </p:cNvSpPr>
          <p:nvPr>
            <p:ph type="body" sz="quarter" idx="36"/>
          </p:nvPr>
        </p:nvSpPr>
        <p:spPr>
          <a:xfrm>
            <a:off x="457200" y="4827691"/>
            <a:ext cx="457200" cy="411480"/>
          </a:xfrm>
          <a:prstGeom prst="rect">
            <a:avLst/>
          </a:prstGeom>
          <a:solidFill>
            <a:srgbClr val="B01C2E"/>
          </a:solidFill>
          <a:ln>
            <a:solidFill>
              <a:srgbClr val="999999"/>
            </a:solidFill>
          </a:ln>
        </p:spPr>
        <p:txBody>
          <a:bodyPr anchor="ctr"/>
          <a:lstStyle>
            <a:lvl1pPr marL="0" indent="0" algn="ctr">
              <a:spcBef>
                <a:spcPts val="0"/>
              </a:spcBef>
              <a:buNone/>
              <a:defRPr sz="1050" b="1">
                <a:solidFill>
                  <a:srgbClr val="FFFFFF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Rectangle 2"/>
          <p:cNvSpPr>
            <a:spLocks noGrp="1" noChangeArrowheads="1"/>
          </p:cNvSpPr>
          <p:nvPr>
            <p:ph type="title"/>
          </p:nvPr>
        </p:nvSpPr>
        <p:spPr bwMode="gray">
          <a:xfrm>
            <a:off x="452441" y="2"/>
            <a:ext cx="8239125" cy="8985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>
            <a:lvl1pPr algn="l">
              <a:defRPr sz="1650"/>
            </a:lvl1pPr>
          </a:lstStyle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2" name="Text Placeholder 22"/>
          <p:cNvSpPr>
            <a:spLocks noGrp="1"/>
          </p:cNvSpPr>
          <p:nvPr>
            <p:ph type="body" sz="quarter" idx="37"/>
          </p:nvPr>
        </p:nvSpPr>
        <p:spPr>
          <a:xfrm>
            <a:off x="8229600" y="1295400"/>
            <a:ext cx="457200" cy="411480"/>
          </a:xfrm>
          <a:prstGeom prst="rect">
            <a:avLst/>
          </a:prstGeom>
          <a:noFill/>
          <a:ln>
            <a:solidFill>
              <a:srgbClr val="C0C0C0"/>
            </a:solidFill>
          </a:ln>
        </p:spPr>
        <p:txBody>
          <a:bodyPr anchor="ctr"/>
          <a:lstStyle>
            <a:lvl1pPr marL="0" indent="0" algn="ctr">
              <a:spcBef>
                <a:spcPts val="0"/>
              </a:spcBef>
              <a:buNone/>
              <a:defRPr sz="900" b="1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22"/>
          <p:cNvSpPr>
            <a:spLocks noGrp="1"/>
          </p:cNvSpPr>
          <p:nvPr>
            <p:ph type="body" sz="quarter" idx="38"/>
          </p:nvPr>
        </p:nvSpPr>
        <p:spPr>
          <a:xfrm>
            <a:off x="8229600" y="1800013"/>
            <a:ext cx="457200" cy="411480"/>
          </a:xfrm>
          <a:prstGeom prst="rect">
            <a:avLst/>
          </a:prstGeom>
          <a:noFill/>
          <a:ln>
            <a:solidFill>
              <a:srgbClr val="C0C0C0"/>
            </a:solidFill>
          </a:ln>
        </p:spPr>
        <p:txBody>
          <a:bodyPr anchor="ctr"/>
          <a:lstStyle>
            <a:lvl1pPr marL="0" marR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sz="900" b="1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Text Placeholder 22"/>
          <p:cNvSpPr>
            <a:spLocks noGrp="1"/>
          </p:cNvSpPr>
          <p:nvPr>
            <p:ph type="body" sz="quarter" idx="39"/>
          </p:nvPr>
        </p:nvSpPr>
        <p:spPr>
          <a:xfrm>
            <a:off x="8229600" y="2304626"/>
            <a:ext cx="457200" cy="411480"/>
          </a:xfrm>
          <a:prstGeom prst="rect">
            <a:avLst/>
          </a:prstGeom>
          <a:noFill/>
          <a:ln>
            <a:solidFill>
              <a:srgbClr val="C0C0C0"/>
            </a:solidFill>
          </a:ln>
        </p:spPr>
        <p:txBody>
          <a:bodyPr anchor="ctr"/>
          <a:lstStyle>
            <a:lvl1pPr marL="0" indent="0" algn="ctr">
              <a:spcBef>
                <a:spcPts val="0"/>
              </a:spcBef>
              <a:buNone/>
              <a:defRPr sz="900" b="1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1" name="Text Placeholder 22"/>
          <p:cNvSpPr>
            <a:spLocks noGrp="1"/>
          </p:cNvSpPr>
          <p:nvPr>
            <p:ph type="body" sz="quarter" idx="40"/>
          </p:nvPr>
        </p:nvSpPr>
        <p:spPr>
          <a:xfrm>
            <a:off x="8229600" y="2809239"/>
            <a:ext cx="457200" cy="411480"/>
          </a:xfrm>
          <a:prstGeom prst="rect">
            <a:avLst/>
          </a:prstGeom>
          <a:noFill/>
          <a:ln>
            <a:solidFill>
              <a:srgbClr val="C0C0C0"/>
            </a:solidFill>
          </a:ln>
        </p:spPr>
        <p:txBody>
          <a:bodyPr anchor="ctr"/>
          <a:lstStyle>
            <a:lvl1pPr marL="0" indent="0" algn="ctr">
              <a:spcBef>
                <a:spcPts val="0"/>
              </a:spcBef>
              <a:buNone/>
              <a:defRPr sz="900" b="1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2" name="Text Placeholder 22"/>
          <p:cNvSpPr>
            <a:spLocks noGrp="1"/>
          </p:cNvSpPr>
          <p:nvPr>
            <p:ph type="body" sz="quarter" idx="41"/>
          </p:nvPr>
        </p:nvSpPr>
        <p:spPr>
          <a:xfrm>
            <a:off x="8229600" y="3313852"/>
            <a:ext cx="457200" cy="411480"/>
          </a:xfrm>
          <a:prstGeom prst="rect">
            <a:avLst/>
          </a:prstGeom>
          <a:noFill/>
          <a:ln>
            <a:solidFill>
              <a:srgbClr val="C0C0C0"/>
            </a:solidFill>
          </a:ln>
        </p:spPr>
        <p:txBody>
          <a:bodyPr anchor="ctr"/>
          <a:lstStyle>
            <a:lvl1pPr marL="0" indent="0" algn="ctr">
              <a:spcBef>
                <a:spcPts val="0"/>
              </a:spcBef>
              <a:buNone/>
              <a:defRPr sz="900" b="1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3" name="Text Placeholder 22"/>
          <p:cNvSpPr>
            <a:spLocks noGrp="1"/>
          </p:cNvSpPr>
          <p:nvPr>
            <p:ph type="body" sz="quarter" idx="42"/>
          </p:nvPr>
        </p:nvSpPr>
        <p:spPr>
          <a:xfrm>
            <a:off x="8229600" y="3818465"/>
            <a:ext cx="457200" cy="411480"/>
          </a:xfrm>
          <a:prstGeom prst="rect">
            <a:avLst/>
          </a:prstGeom>
          <a:noFill/>
          <a:ln>
            <a:solidFill>
              <a:srgbClr val="C0C0C0"/>
            </a:solidFill>
          </a:ln>
        </p:spPr>
        <p:txBody>
          <a:bodyPr anchor="ctr"/>
          <a:lstStyle>
            <a:lvl1pPr marL="0" indent="0" algn="ctr">
              <a:spcBef>
                <a:spcPts val="0"/>
              </a:spcBef>
              <a:buNone/>
              <a:defRPr sz="900" b="1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4" name="Text Placeholder 22"/>
          <p:cNvSpPr>
            <a:spLocks noGrp="1"/>
          </p:cNvSpPr>
          <p:nvPr>
            <p:ph type="body" sz="quarter" idx="43"/>
          </p:nvPr>
        </p:nvSpPr>
        <p:spPr>
          <a:xfrm>
            <a:off x="8229600" y="4323078"/>
            <a:ext cx="457200" cy="411480"/>
          </a:xfrm>
          <a:prstGeom prst="rect">
            <a:avLst/>
          </a:prstGeom>
          <a:noFill/>
          <a:ln>
            <a:solidFill>
              <a:srgbClr val="C0C0C0"/>
            </a:solidFill>
          </a:ln>
        </p:spPr>
        <p:txBody>
          <a:bodyPr anchor="ctr"/>
          <a:lstStyle>
            <a:lvl1pPr marL="0" indent="0" algn="ctr">
              <a:spcBef>
                <a:spcPts val="0"/>
              </a:spcBef>
              <a:buNone/>
              <a:defRPr sz="900" b="1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5" name="Text Placeholder 22"/>
          <p:cNvSpPr>
            <a:spLocks noGrp="1"/>
          </p:cNvSpPr>
          <p:nvPr>
            <p:ph type="body" sz="quarter" idx="44"/>
          </p:nvPr>
        </p:nvSpPr>
        <p:spPr>
          <a:xfrm>
            <a:off x="8229600" y="4827691"/>
            <a:ext cx="457200" cy="411480"/>
          </a:xfrm>
          <a:prstGeom prst="rect">
            <a:avLst/>
          </a:prstGeom>
          <a:noFill/>
          <a:ln>
            <a:solidFill>
              <a:srgbClr val="C0C0C0"/>
            </a:solidFill>
          </a:ln>
        </p:spPr>
        <p:txBody>
          <a:bodyPr anchor="ctr"/>
          <a:lstStyle>
            <a:lvl1pPr marL="0" indent="0" algn="ctr">
              <a:spcBef>
                <a:spcPts val="0"/>
              </a:spcBef>
              <a:buNone/>
              <a:defRPr sz="900" b="1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6" name="Text Placeholder 27"/>
          <p:cNvSpPr>
            <a:spLocks noGrp="1"/>
          </p:cNvSpPr>
          <p:nvPr>
            <p:ph type="body" sz="quarter" idx="45"/>
          </p:nvPr>
        </p:nvSpPr>
        <p:spPr>
          <a:xfrm>
            <a:off x="911777" y="5332304"/>
            <a:ext cx="7174523" cy="411480"/>
          </a:xfrm>
          <a:prstGeom prst="rect">
            <a:avLst/>
          </a:prstGeom>
          <a:ln>
            <a:solidFill>
              <a:srgbClr val="C0C0C0"/>
            </a:solidFill>
          </a:ln>
        </p:spPr>
        <p:txBody>
          <a:bodyPr anchor="ctr"/>
          <a:lstStyle>
            <a:lvl1pPr>
              <a:buNone/>
              <a:defRPr sz="9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7" name="Text Placeholder 22"/>
          <p:cNvSpPr>
            <a:spLocks noGrp="1"/>
          </p:cNvSpPr>
          <p:nvPr>
            <p:ph type="body" sz="quarter" idx="46"/>
          </p:nvPr>
        </p:nvSpPr>
        <p:spPr>
          <a:xfrm>
            <a:off x="454575" y="5332304"/>
            <a:ext cx="457200" cy="411480"/>
          </a:xfrm>
          <a:prstGeom prst="rect">
            <a:avLst/>
          </a:prstGeom>
          <a:solidFill>
            <a:srgbClr val="B01C2E"/>
          </a:solidFill>
          <a:ln>
            <a:solidFill>
              <a:srgbClr val="999999"/>
            </a:solidFill>
          </a:ln>
        </p:spPr>
        <p:txBody>
          <a:bodyPr anchor="ctr"/>
          <a:lstStyle>
            <a:lvl1pPr marL="0" indent="0" algn="ctr">
              <a:spcBef>
                <a:spcPts val="0"/>
              </a:spcBef>
              <a:buNone/>
              <a:defRPr sz="1050" b="1">
                <a:solidFill>
                  <a:srgbClr val="FFFFFF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8" name="Text Placeholder 22"/>
          <p:cNvSpPr>
            <a:spLocks noGrp="1"/>
          </p:cNvSpPr>
          <p:nvPr>
            <p:ph type="body" sz="quarter" idx="47"/>
          </p:nvPr>
        </p:nvSpPr>
        <p:spPr>
          <a:xfrm>
            <a:off x="8226975" y="5332304"/>
            <a:ext cx="457200" cy="411480"/>
          </a:xfrm>
          <a:prstGeom prst="rect">
            <a:avLst/>
          </a:prstGeom>
          <a:noFill/>
          <a:ln>
            <a:solidFill>
              <a:srgbClr val="C0C0C0"/>
            </a:solidFill>
          </a:ln>
        </p:spPr>
        <p:txBody>
          <a:bodyPr anchor="ctr"/>
          <a:lstStyle>
            <a:lvl1pPr marL="0" indent="0" algn="ctr">
              <a:spcBef>
                <a:spcPts val="0"/>
              </a:spcBef>
              <a:buNone/>
              <a:defRPr sz="900" b="1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9" name="Text Placeholder 27"/>
          <p:cNvSpPr>
            <a:spLocks noGrp="1"/>
          </p:cNvSpPr>
          <p:nvPr>
            <p:ph type="body" sz="quarter" idx="48"/>
          </p:nvPr>
        </p:nvSpPr>
        <p:spPr>
          <a:xfrm>
            <a:off x="911777" y="5836920"/>
            <a:ext cx="7174523" cy="411480"/>
          </a:xfrm>
          <a:prstGeom prst="rect">
            <a:avLst/>
          </a:prstGeom>
          <a:ln>
            <a:solidFill>
              <a:srgbClr val="C0C0C0"/>
            </a:solidFill>
          </a:ln>
        </p:spPr>
        <p:txBody>
          <a:bodyPr anchor="ctr"/>
          <a:lstStyle>
            <a:lvl1pPr>
              <a:buNone/>
              <a:defRPr sz="9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0" name="Text Placeholder 22"/>
          <p:cNvSpPr>
            <a:spLocks noGrp="1"/>
          </p:cNvSpPr>
          <p:nvPr>
            <p:ph type="body" sz="quarter" idx="49"/>
          </p:nvPr>
        </p:nvSpPr>
        <p:spPr>
          <a:xfrm>
            <a:off x="454575" y="5836920"/>
            <a:ext cx="457200" cy="411480"/>
          </a:xfrm>
          <a:prstGeom prst="rect">
            <a:avLst/>
          </a:prstGeom>
          <a:solidFill>
            <a:srgbClr val="B01C2E"/>
          </a:solidFill>
          <a:ln>
            <a:solidFill>
              <a:srgbClr val="999999"/>
            </a:solidFill>
          </a:ln>
        </p:spPr>
        <p:txBody>
          <a:bodyPr anchor="ctr"/>
          <a:lstStyle>
            <a:lvl1pPr marL="0" indent="0" algn="ctr">
              <a:spcBef>
                <a:spcPts val="0"/>
              </a:spcBef>
              <a:buNone/>
              <a:defRPr sz="1050" b="1">
                <a:solidFill>
                  <a:srgbClr val="FFFFFF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1" name="Text Placeholder 22"/>
          <p:cNvSpPr>
            <a:spLocks noGrp="1"/>
          </p:cNvSpPr>
          <p:nvPr>
            <p:ph type="body" sz="quarter" idx="50"/>
          </p:nvPr>
        </p:nvSpPr>
        <p:spPr>
          <a:xfrm>
            <a:off x="8226975" y="5836920"/>
            <a:ext cx="457200" cy="411480"/>
          </a:xfrm>
          <a:prstGeom prst="rect">
            <a:avLst/>
          </a:prstGeom>
          <a:noFill/>
          <a:ln>
            <a:solidFill>
              <a:srgbClr val="C0C0C0"/>
            </a:solidFill>
          </a:ln>
        </p:spPr>
        <p:txBody>
          <a:bodyPr anchor="ctr"/>
          <a:lstStyle>
            <a:lvl1pPr marL="0" indent="0" algn="ctr">
              <a:spcBef>
                <a:spcPts val="0"/>
              </a:spcBef>
              <a:buNone/>
              <a:defRPr sz="900" b="1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2" name="Slide Number Placeholder 9"/>
          <p:cNvSpPr>
            <a:spLocks noGrp="1"/>
          </p:cNvSpPr>
          <p:nvPr>
            <p:ph type="sldNum" sz="quarter" idx="51"/>
          </p:nvPr>
        </p:nvSpPr>
        <p:spPr/>
        <p:txBody>
          <a:bodyPr/>
          <a:lstStyle>
            <a:lvl1pPr>
              <a:defRPr/>
            </a:lvl1pPr>
          </a:lstStyle>
          <a:p>
            <a:fld id="{4A9EBD57-3091-C548-9F5E-83F63CC3338F}" type="slidenum">
              <a:rPr lang="en-US" altLang="en-US"/>
              <a:pPr/>
              <a:t>‹#›</a:t>
            </a:fld>
            <a:endParaRPr lang="en-US" altLang="en-US"/>
          </a:p>
        </p:txBody>
      </p:sp>
      <p:sp>
        <p:nvSpPr>
          <p:cNvPr id="53" name="Footer Placeholder 12"/>
          <p:cNvSpPr>
            <a:spLocks noGrp="1"/>
          </p:cNvSpPr>
          <p:nvPr>
            <p:ph type="ftr" sz="quarter" idx="5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Ethical Debates, Econ Theories, Real-World Impacts</a:t>
            </a: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Blocks - Major and Sub Poi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 Placeholder 15"/>
          <p:cNvSpPr>
            <a:spLocks noGrp="1"/>
          </p:cNvSpPr>
          <p:nvPr>
            <p:ph type="body" sz="quarter" idx="21"/>
          </p:nvPr>
        </p:nvSpPr>
        <p:spPr>
          <a:xfrm>
            <a:off x="457200" y="1335024"/>
            <a:ext cx="1371600" cy="2322576"/>
          </a:xfrm>
          <a:prstGeom prst="rect">
            <a:avLst/>
          </a:prstGeom>
          <a:solidFill>
            <a:srgbClr val="B01C2E"/>
          </a:solidFill>
        </p:spPr>
        <p:txBody>
          <a:bodyPr anchor="ctr"/>
          <a:lstStyle>
            <a:lvl1pPr marL="0" indent="0">
              <a:buNone/>
              <a:defRPr sz="9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7" name="Text Placeholder 15"/>
          <p:cNvSpPr>
            <a:spLocks noGrp="1"/>
          </p:cNvSpPr>
          <p:nvPr>
            <p:ph type="body" sz="quarter" idx="22"/>
          </p:nvPr>
        </p:nvSpPr>
        <p:spPr>
          <a:xfrm>
            <a:off x="457200" y="3744363"/>
            <a:ext cx="1371600" cy="2322576"/>
          </a:xfrm>
          <a:prstGeom prst="rect">
            <a:avLst/>
          </a:prstGeom>
          <a:solidFill>
            <a:srgbClr val="B01C2E"/>
          </a:solidFill>
        </p:spPr>
        <p:txBody>
          <a:bodyPr anchor="ctr"/>
          <a:lstStyle>
            <a:lvl1pPr marL="0" indent="0">
              <a:buNone/>
              <a:defRPr sz="9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ext Placeholder 15"/>
          <p:cNvSpPr>
            <a:spLocks noGrp="1"/>
          </p:cNvSpPr>
          <p:nvPr>
            <p:ph type="body" sz="quarter" idx="23"/>
          </p:nvPr>
        </p:nvSpPr>
        <p:spPr>
          <a:xfrm>
            <a:off x="1905000" y="1348565"/>
            <a:ext cx="914400" cy="777240"/>
          </a:xfrm>
          <a:prstGeom prst="rect">
            <a:avLst/>
          </a:prstGeom>
          <a:solidFill>
            <a:srgbClr val="8E8E8E"/>
          </a:solidFill>
          <a:ln>
            <a:solidFill>
              <a:srgbClr val="8E8E8E"/>
            </a:solidFill>
          </a:ln>
        </p:spPr>
        <p:txBody>
          <a:bodyPr rIns="45720" anchor="ctr"/>
          <a:lstStyle>
            <a:lvl1pPr marL="0" indent="0">
              <a:buNone/>
              <a:defRPr sz="9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15"/>
          <p:cNvSpPr>
            <a:spLocks noGrp="1"/>
          </p:cNvSpPr>
          <p:nvPr>
            <p:ph type="body" sz="quarter" idx="24"/>
          </p:nvPr>
        </p:nvSpPr>
        <p:spPr>
          <a:xfrm>
            <a:off x="1905000" y="3763963"/>
            <a:ext cx="914400" cy="777240"/>
          </a:xfrm>
          <a:prstGeom prst="rect">
            <a:avLst/>
          </a:prstGeom>
          <a:solidFill>
            <a:srgbClr val="8E8E8E"/>
          </a:solidFill>
          <a:ln>
            <a:solidFill>
              <a:srgbClr val="8E8E8E"/>
            </a:solidFill>
          </a:ln>
        </p:spPr>
        <p:txBody>
          <a:bodyPr rIns="45720" anchor="ctr"/>
          <a:lstStyle>
            <a:lvl1pPr marL="0" indent="0">
              <a:buNone/>
              <a:defRPr sz="9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15"/>
          <p:cNvSpPr>
            <a:spLocks noGrp="1"/>
          </p:cNvSpPr>
          <p:nvPr>
            <p:ph type="body" sz="quarter" idx="25"/>
          </p:nvPr>
        </p:nvSpPr>
        <p:spPr>
          <a:xfrm>
            <a:off x="1905000" y="2199167"/>
            <a:ext cx="914400" cy="1463040"/>
          </a:xfrm>
          <a:prstGeom prst="rect">
            <a:avLst/>
          </a:prstGeom>
          <a:solidFill>
            <a:srgbClr val="8E8E8E"/>
          </a:solidFill>
          <a:ln>
            <a:solidFill>
              <a:srgbClr val="8E8E8E"/>
            </a:solidFill>
          </a:ln>
        </p:spPr>
        <p:txBody>
          <a:bodyPr rIns="45720" anchor="ctr"/>
          <a:lstStyle>
            <a:lvl1pPr marL="0" indent="0">
              <a:buNone/>
              <a:defRPr sz="9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Text Placeholder 15"/>
          <p:cNvSpPr>
            <a:spLocks noGrp="1"/>
          </p:cNvSpPr>
          <p:nvPr>
            <p:ph type="body" sz="quarter" idx="26"/>
          </p:nvPr>
        </p:nvSpPr>
        <p:spPr>
          <a:xfrm>
            <a:off x="1905000" y="4619625"/>
            <a:ext cx="914400" cy="1463040"/>
          </a:xfrm>
          <a:prstGeom prst="rect">
            <a:avLst/>
          </a:prstGeom>
          <a:solidFill>
            <a:srgbClr val="8E8E8E"/>
          </a:solidFill>
          <a:ln>
            <a:solidFill>
              <a:srgbClr val="8E8E8E"/>
            </a:solidFill>
          </a:ln>
        </p:spPr>
        <p:txBody>
          <a:bodyPr rIns="45720" anchor="ctr"/>
          <a:lstStyle>
            <a:lvl1pPr marL="0" indent="0">
              <a:buNone/>
              <a:defRPr sz="9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Rectangle 2"/>
          <p:cNvSpPr>
            <a:spLocks noGrp="1" noChangeArrowheads="1"/>
          </p:cNvSpPr>
          <p:nvPr>
            <p:ph type="title"/>
          </p:nvPr>
        </p:nvSpPr>
        <p:spPr bwMode="gray">
          <a:xfrm>
            <a:off x="452441" y="2"/>
            <a:ext cx="8239125" cy="8985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>
            <a:lvl1pPr algn="l">
              <a:defRPr sz="1650"/>
            </a:lvl1pPr>
          </a:lstStyle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5" name="Text Placeholder 5"/>
          <p:cNvSpPr>
            <a:spLocks noGrp="1"/>
          </p:cNvSpPr>
          <p:nvPr>
            <p:ph type="body" sz="quarter" idx="31"/>
          </p:nvPr>
        </p:nvSpPr>
        <p:spPr>
          <a:xfrm>
            <a:off x="2819400" y="1348565"/>
            <a:ext cx="5870448" cy="777240"/>
          </a:xfrm>
          <a:prstGeom prst="rect">
            <a:avLst/>
          </a:prstGeom>
          <a:solidFill>
            <a:srgbClr val="FFFFFF"/>
          </a:solidFill>
          <a:ln>
            <a:solidFill>
              <a:srgbClr val="C0C0C0"/>
            </a:solidFill>
          </a:ln>
        </p:spPr>
        <p:txBody>
          <a:bodyPr lIns="91440" rIns="45720" anchor="ctr" anchorCtr="0"/>
          <a:lstStyle>
            <a:lvl1pPr marL="89154" marR="0" indent="-89154" algn="l" defTabSz="6858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1"/>
              </a:buClr>
              <a:buSzTx/>
              <a:buFont typeface="Wingdings 2" pitchFamily="18" charset="2"/>
              <a:buChar char=""/>
              <a:tabLst/>
              <a:defRPr sz="900" baseline="0"/>
            </a:lvl1pPr>
            <a:lvl2pPr marL="246888" indent="-123444">
              <a:buClr>
                <a:srgbClr val="B01C2E"/>
              </a:buClr>
              <a:buFont typeface="Arial" pitchFamily="34" charset="0"/>
              <a:buChar char="•"/>
              <a:defRPr sz="900" baseline="0"/>
            </a:lvl2pPr>
            <a:lvl3pPr marL="329184" indent="-130302">
              <a:buClr>
                <a:srgbClr val="B01C2E"/>
              </a:buClr>
              <a:buFont typeface="Arial" pitchFamily="34" charset="0"/>
              <a:buChar char="‒"/>
              <a:defRPr sz="900" baseline="0"/>
            </a:lvl3pPr>
            <a:lvl4pPr marL="514350">
              <a:buClr>
                <a:srgbClr val="B01C2E"/>
              </a:buClr>
              <a:buFont typeface="Arial" pitchFamily="34" charset="0"/>
              <a:buChar char="–"/>
              <a:defRPr sz="900"/>
            </a:lvl4pPr>
            <a:lvl5pPr marL="685800">
              <a:buClr>
                <a:srgbClr val="B01C2E"/>
              </a:buClr>
              <a:buFont typeface="Arial" pitchFamily="34" charset="0"/>
              <a:buChar char="–"/>
              <a:defRPr sz="9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5"/>
          <p:cNvSpPr>
            <a:spLocks noGrp="1"/>
          </p:cNvSpPr>
          <p:nvPr>
            <p:ph type="body" sz="quarter" idx="32"/>
          </p:nvPr>
        </p:nvSpPr>
        <p:spPr>
          <a:xfrm>
            <a:off x="2819400" y="3763963"/>
            <a:ext cx="5870448" cy="777240"/>
          </a:xfrm>
          <a:prstGeom prst="rect">
            <a:avLst/>
          </a:prstGeom>
          <a:solidFill>
            <a:srgbClr val="FFFFFF"/>
          </a:solidFill>
          <a:ln>
            <a:solidFill>
              <a:srgbClr val="C0C0C0"/>
            </a:solidFill>
          </a:ln>
        </p:spPr>
        <p:txBody>
          <a:bodyPr lIns="91440" rIns="45720" anchor="ctr" anchorCtr="0"/>
          <a:lstStyle>
            <a:lvl1pPr marL="89154" marR="0" indent="-89154" algn="l" defTabSz="6858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1"/>
              </a:buClr>
              <a:buSzTx/>
              <a:buFont typeface="Wingdings 2" pitchFamily="18" charset="2"/>
              <a:buChar char=""/>
              <a:tabLst/>
              <a:defRPr sz="900" baseline="0"/>
            </a:lvl1pPr>
            <a:lvl2pPr marL="246888" indent="-123444">
              <a:buClr>
                <a:srgbClr val="B01C2E"/>
              </a:buClr>
              <a:buFont typeface="Arial" pitchFamily="34" charset="0"/>
              <a:buChar char="•"/>
              <a:defRPr sz="900" baseline="0"/>
            </a:lvl2pPr>
            <a:lvl3pPr marL="329184" indent="-130302">
              <a:buClr>
                <a:srgbClr val="B01C2E"/>
              </a:buClr>
              <a:buFont typeface="Arial" pitchFamily="34" charset="0"/>
              <a:buChar char="‒"/>
              <a:defRPr sz="900" baseline="0"/>
            </a:lvl3pPr>
            <a:lvl4pPr marL="514350">
              <a:buClr>
                <a:srgbClr val="B01C2E"/>
              </a:buClr>
              <a:buFont typeface="Arial" pitchFamily="34" charset="0"/>
              <a:buChar char="–"/>
              <a:defRPr sz="900"/>
            </a:lvl4pPr>
            <a:lvl5pPr marL="685800">
              <a:buClr>
                <a:srgbClr val="B01C2E"/>
              </a:buClr>
              <a:buFont typeface="Arial" pitchFamily="34" charset="0"/>
              <a:buChar char="–"/>
              <a:defRPr sz="9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Text Placeholder 5"/>
          <p:cNvSpPr>
            <a:spLocks noGrp="1"/>
          </p:cNvSpPr>
          <p:nvPr>
            <p:ph type="body" sz="quarter" idx="33"/>
          </p:nvPr>
        </p:nvSpPr>
        <p:spPr>
          <a:xfrm>
            <a:off x="2819400" y="2199167"/>
            <a:ext cx="5870448" cy="1463040"/>
          </a:xfrm>
          <a:prstGeom prst="rect">
            <a:avLst/>
          </a:prstGeom>
          <a:solidFill>
            <a:srgbClr val="FFFFFF"/>
          </a:solidFill>
          <a:ln>
            <a:solidFill>
              <a:srgbClr val="C0C0C0"/>
            </a:solidFill>
          </a:ln>
        </p:spPr>
        <p:txBody>
          <a:bodyPr lIns="91440" rIns="45720" anchor="ctr" anchorCtr="0"/>
          <a:lstStyle>
            <a:lvl1pPr marL="89154" marR="0" indent="-89154" algn="l" defTabSz="6858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1"/>
              </a:buClr>
              <a:buSzTx/>
              <a:buFont typeface="Wingdings 2" pitchFamily="18" charset="2"/>
              <a:buChar char=""/>
              <a:tabLst/>
              <a:defRPr sz="900" baseline="0"/>
            </a:lvl1pPr>
            <a:lvl2pPr marL="246888" indent="-123444">
              <a:buClr>
                <a:srgbClr val="B01C2E"/>
              </a:buClr>
              <a:buFont typeface="Arial" pitchFamily="34" charset="0"/>
              <a:buChar char="•"/>
              <a:defRPr sz="900" baseline="0"/>
            </a:lvl2pPr>
            <a:lvl3pPr marL="329184" indent="-130302">
              <a:buClr>
                <a:srgbClr val="B01C2E"/>
              </a:buClr>
              <a:buFont typeface="Arial" pitchFamily="34" charset="0"/>
              <a:buChar char="‒"/>
              <a:defRPr sz="900" baseline="0"/>
            </a:lvl3pPr>
            <a:lvl4pPr marL="514350">
              <a:buClr>
                <a:srgbClr val="B01C2E"/>
              </a:buClr>
              <a:buFont typeface="Arial" pitchFamily="34" charset="0"/>
              <a:buChar char="–"/>
              <a:defRPr sz="900"/>
            </a:lvl4pPr>
            <a:lvl5pPr marL="685800">
              <a:buClr>
                <a:srgbClr val="B01C2E"/>
              </a:buClr>
              <a:buFont typeface="Arial" pitchFamily="34" charset="0"/>
              <a:buChar char="–"/>
              <a:defRPr sz="9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8" name="Text Placeholder 5"/>
          <p:cNvSpPr>
            <a:spLocks noGrp="1"/>
          </p:cNvSpPr>
          <p:nvPr>
            <p:ph type="body" sz="quarter" idx="34"/>
          </p:nvPr>
        </p:nvSpPr>
        <p:spPr>
          <a:xfrm>
            <a:off x="2819400" y="4619625"/>
            <a:ext cx="5870448" cy="1463040"/>
          </a:xfrm>
          <a:prstGeom prst="rect">
            <a:avLst/>
          </a:prstGeom>
          <a:solidFill>
            <a:srgbClr val="FFFFFF"/>
          </a:solidFill>
          <a:ln>
            <a:solidFill>
              <a:srgbClr val="C0C0C0"/>
            </a:solidFill>
          </a:ln>
        </p:spPr>
        <p:txBody>
          <a:bodyPr lIns="91440" rIns="45720" anchor="ctr" anchorCtr="0"/>
          <a:lstStyle>
            <a:lvl1pPr marL="89154" marR="0" indent="-89154" algn="l" defTabSz="6858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1"/>
              </a:buClr>
              <a:buSzTx/>
              <a:buFont typeface="Wingdings 2" pitchFamily="18" charset="2"/>
              <a:buChar char=""/>
              <a:tabLst/>
              <a:defRPr sz="900" baseline="0"/>
            </a:lvl1pPr>
            <a:lvl2pPr marL="246888" indent="-123444">
              <a:buClr>
                <a:srgbClr val="B01C2E"/>
              </a:buClr>
              <a:buFont typeface="Arial" pitchFamily="34" charset="0"/>
              <a:buChar char="•"/>
              <a:defRPr sz="900" baseline="0"/>
            </a:lvl2pPr>
            <a:lvl3pPr marL="329184" indent="-130302">
              <a:buClr>
                <a:srgbClr val="B01C2E"/>
              </a:buClr>
              <a:buFont typeface="Arial" pitchFamily="34" charset="0"/>
              <a:buChar char="‒"/>
              <a:defRPr sz="900" baseline="0"/>
            </a:lvl3pPr>
            <a:lvl4pPr marL="514350">
              <a:buClr>
                <a:srgbClr val="B01C2E"/>
              </a:buClr>
              <a:buFont typeface="Arial" pitchFamily="34" charset="0"/>
              <a:buChar char="–"/>
              <a:defRPr sz="900"/>
            </a:lvl4pPr>
            <a:lvl5pPr marL="685800">
              <a:buClr>
                <a:srgbClr val="B01C2E"/>
              </a:buClr>
              <a:buFont typeface="Arial" pitchFamily="34" charset="0"/>
              <a:buChar char="–"/>
              <a:defRPr sz="9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Slide Number Placeholder 9"/>
          <p:cNvSpPr>
            <a:spLocks noGrp="1"/>
          </p:cNvSpPr>
          <p:nvPr>
            <p:ph type="sldNum" sz="quarter" idx="35"/>
          </p:nvPr>
        </p:nvSpPr>
        <p:spPr/>
        <p:txBody>
          <a:bodyPr/>
          <a:lstStyle>
            <a:lvl1pPr>
              <a:defRPr/>
            </a:lvl1pPr>
          </a:lstStyle>
          <a:p>
            <a:fld id="{1622A13A-1CFD-CA4E-A8DD-C641C07281EA}" type="slidenum">
              <a:rPr lang="en-US" altLang="en-US"/>
              <a:pPr/>
              <a:t>‹#›</a:t>
            </a:fld>
            <a:endParaRPr lang="en-US" altLang="en-US"/>
          </a:p>
        </p:txBody>
      </p:sp>
      <p:sp>
        <p:nvSpPr>
          <p:cNvPr id="23" name="Footer Placeholder 12"/>
          <p:cNvSpPr>
            <a:spLocks noGrp="1"/>
          </p:cNvSpPr>
          <p:nvPr>
            <p:ph type="ftr" sz="quarter" idx="36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Ethical Debates, Econ Theories, Real-World Impacts</a:t>
            </a: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384048" y="533400"/>
            <a:ext cx="8458200" cy="5812064"/>
          </a:xfrm>
          <a:prstGeom prst="rect">
            <a:avLst/>
          </a:prstGeom>
        </p:spPr>
        <p:txBody>
          <a:bodyPr/>
          <a:lstStyle>
            <a:lvl1pPr marL="171450" indent="-171450" algn="just" defTabSz="685800" rtl="0" eaLnBrk="1" latinLnBrk="0" hangingPunct="1">
              <a:spcBef>
                <a:spcPct val="20000"/>
              </a:spcBef>
              <a:buClr>
                <a:srgbClr val="B01C2E"/>
              </a:buClr>
              <a:buSzPct val="60000"/>
              <a:buFont typeface="Wingdings 2" pitchFamily="18" charset="2"/>
              <a:buChar char=""/>
              <a:defRPr lang="en-US" sz="1800" kern="1200" dirty="0">
                <a:solidFill>
                  <a:schemeClr val="tx1"/>
                </a:solidFill>
                <a:latin typeface="Calibri" charset="0"/>
                <a:ea typeface="Calibri" charset="0"/>
                <a:cs typeface="Calibri" charset="0"/>
              </a:defRPr>
            </a:lvl1pPr>
            <a:lvl2pPr marL="342900" indent="-171450" algn="just">
              <a:buClr>
                <a:srgbClr val="B01C2E"/>
              </a:buClr>
              <a:buSzPct val="60000"/>
              <a:buFont typeface="Wingdings" charset="2"/>
              <a:buChar char="Ø"/>
              <a:defRPr lang="en-US" sz="1500" kern="1200" dirty="0" smtClean="0">
                <a:solidFill>
                  <a:schemeClr val="tx1"/>
                </a:solidFill>
                <a:latin typeface="Calibri" charset="0"/>
                <a:ea typeface="Calibri" charset="0"/>
                <a:cs typeface="Calibri" charset="0"/>
              </a:defRPr>
            </a:lvl2pPr>
            <a:lvl3pPr marL="514350" indent="-171450" algn="just">
              <a:buClr>
                <a:srgbClr val="B01C2E"/>
              </a:buClr>
              <a:buSzPct val="60000"/>
              <a:buFont typeface="Courier New" charset="0"/>
              <a:buChar char="o"/>
              <a:defRPr lang="en-US" sz="1500" kern="1200" baseline="0" dirty="0" smtClean="0">
                <a:solidFill>
                  <a:schemeClr val="tx1"/>
                </a:solidFill>
                <a:latin typeface="Calibri" charset="0"/>
                <a:ea typeface="Calibri" charset="0"/>
                <a:cs typeface="Calibri" charset="0"/>
              </a:defRPr>
            </a:lvl3pPr>
            <a:lvl4pPr marL="685800" indent="-171450" algn="just">
              <a:buClr>
                <a:srgbClr val="B01C2E"/>
              </a:buClr>
              <a:buSzPct val="60000"/>
              <a:buFont typeface="Arial" charset="0"/>
              <a:buChar char="•"/>
              <a:defRPr lang="en-US" sz="1350" kern="1200" baseline="0" dirty="0" smtClean="0">
                <a:solidFill>
                  <a:schemeClr val="tx1"/>
                </a:solidFill>
                <a:latin typeface="Calibri" charset="0"/>
                <a:ea typeface="Calibri" charset="0"/>
                <a:cs typeface="Calibri" charset="0"/>
              </a:defRPr>
            </a:lvl4pPr>
            <a:lvl5pPr marL="857250" algn="just">
              <a:buClr>
                <a:srgbClr val="B01C2E"/>
              </a:buClr>
              <a:buSzPct val="60000"/>
              <a:buFont typeface="Calibri" pitchFamily="34" charset="0"/>
              <a:buChar char="–"/>
              <a:defRPr lang="en-US" sz="1350" kern="1200" dirty="0" smtClean="0">
                <a:solidFill>
                  <a:schemeClr val="tx1"/>
                </a:solidFill>
                <a:latin typeface="Calibri" charset="0"/>
                <a:ea typeface="Calibri" charset="0"/>
                <a:cs typeface="Calibri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Rectangle 2"/>
          <p:cNvSpPr>
            <a:spLocks noGrp="1" noChangeArrowheads="1"/>
          </p:cNvSpPr>
          <p:nvPr>
            <p:ph type="title"/>
          </p:nvPr>
        </p:nvSpPr>
        <p:spPr bwMode="gray">
          <a:xfrm>
            <a:off x="384048" y="41934"/>
            <a:ext cx="8458200" cy="36512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>
            <a:lvl1pPr marL="0" indent="0" algn="l">
              <a:tabLst>
                <a:tab pos="296466" algn="l"/>
              </a:tabLst>
              <a:defRPr sz="1500" b="1"/>
            </a:lvl1pPr>
          </a:lstStyle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Slide Number Placeholder 9"/>
          <p:cNvSpPr>
            <a:spLocks noGrp="1"/>
          </p:cNvSpPr>
          <p:nvPr>
            <p:ph type="sldNum" sz="quarter" idx="10"/>
          </p:nvPr>
        </p:nvSpPr>
        <p:spPr>
          <a:xfrm>
            <a:off x="8385048" y="6471106"/>
            <a:ext cx="457200" cy="365125"/>
          </a:xfrm>
        </p:spPr>
        <p:txBody>
          <a:bodyPr/>
          <a:lstStyle>
            <a:lvl1pPr algn="r">
              <a:defRPr/>
            </a:lvl1pPr>
          </a:lstStyle>
          <a:p>
            <a:fld id="{7B3E355C-57B9-BC4B-95D8-406A1F834537}" type="slidenum">
              <a:rPr lang="en-US" altLang="en-US" smtClean="0"/>
              <a:pPr/>
              <a:t>‹#›</a:t>
            </a:fld>
            <a:endParaRPr lang="en-US" altLang="en-US" dirty="0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r>
              <a:rPr lang="en-US"/>
              <a:t>Ethical Debates, Econ Theories, Real-World Impacts</a:t>
            </a:r>
            <a:endParaRPr lang="en-US" dirty="0"/>
          </a:p>
        </p:txBody>
      </p:sp>
      <p:sp>
        <p:nvSpPr>
          <p:cNvPr id="8" name="Rectangle 7"/>
          <p:cNvSpPr/>
          <p:nvPr userDrawn="1"/>
        </p:nvSpPr>
        <p:spPr>
          <a:xfrm>
            <a:off x="384048" y="407061"/>
            <a:ext cx="8458200" cy="91169"/>
          </a:xfrm>
          <a:prstGeom prst="rect">
            <a:avLst/>
          </a:prstGeom>
          <a:solidFill>
            <a:schemeClr val="accent1">
              <a:alpha val="69000"/>
            </a:schemeClr>
          </a:solidFill>
          <a:ln w="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E3666E3-A548-80F4-F7A8-7DA31FD7DE07}"/>
              </a:ext>
            </a:extLst>
          </p:cNvPr>
          <p:cNvSpPr txBox="1"/>
          <p:nvPr userDrawn="1"/>
        </p:nvSpPr>
        <p:spPr>
          <a:xfrm>
            <a:off x="512956" y="6601522"/>
            <a:ext cx="184731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sequences Vertical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4"/>
          <p:cNvSpPr>
            <a:spLocks/>
          </p:cNvSpPr>
          <p:nvPr userDrawn="1"/>
        </p:nvSpPr>
        <p:spPr bwMode="auto">
          <a:xfrm>
            <a:off x="4646613" y="1914525"/>
            <a:ext cx="3657600" cy="4184650"/>
          </a:xfrm>
          <a:custGeom>
            <a:avLst/>
            <a:gdLst>
              <a:gd name="T0" fmla="*/ 2147483647 w 2475"/>
              <a:gd name="T1" fmla="*/ 2147483647 h 2469"/>
              <a:gd name="T2" fmla="*/ 2147483647 w 2475"/>
              <a:gd name="T3" fmla="*/ 0 h 2469"/>
              <a:gd name="T4" fmla="*/ 2147483647 w 2475"/>
              <a:gd name="T5" fmla="*/ 2147483647 h 2469"/>
              <a:gd name="T6" fmla="*/ 0 w 2475"/>
              <a:gd name="T7" fmla="*/ 2147483647 h 2469"/>
              <a:gd name="T8" fmla="*/ 0 w 2475"/>
              <a:gd name="T9" fmla="*/ 0 h 2469"/>
              <a:gd name="T10" fmla="*/ 2147483647 w 2475"/>
              <a:gd name="T11" fmla="*/ 2147483647 h 2469"/>
              <a:gd name="T12" fmla="*/ 0 60000 65536"/>
              <a:gd name="T13" fmla="*/ 0 60000 65536"/>
              <a:gd name="T14" fmla="*/ 0 60000 65536"/>
              <a:gd name="T15" fmla="*/ 0 60000 65536"/>
              <a:gd name="T16" fmla="*/ 0 60000 65536"/>
              <a:gd name="T17" fmla="*/ 0 60000 65536"/>
            </a:gdLst>
            <a:ahLst/>
            <a:cxnLst>
              <a:cxn ang="T12">
                <a:pos x="T0" y="T1"/>
              </a:cxn>
              <a:cxn ang="T13">
                <a:pos x="T2" y="T3"/>
              </a:cxn>
              <a:cxn ang="T14">
                <a:pos x="T4" y="T5"/>
              </a:cxn>
              <a:cxn ang="T15">
                <a:pos x="T6" y="T7"/>
              </a:cxn>
              <a:cxn ang="T16">
                <a:pos x="T8" y="T9"/>
              </a:cxn>
              <a:cxn ang="T17">
                <a:pos x="T10" y="T11"/>
              </a:cxn>
            </a:cxnLst>
            <a:rect l="0" t="0" r="r" b="b"/>
            <a:pathLst>
              <a:path w="2475" h="2469">
                <a:moveTo>
                  <a:pt x="1235" y="147"/>
                </a:moveTo>
                <a:lnTo>
                  <a:pt x="2475" y="0"/>
                </a:lnTo>
                <a:lnTo>
                  <a:pt x="2475" y="2469"/>
                </a:lnTo>
                <a:lnTo>
                  <a:pt x="0" y="2469"/>
                </a:lnTo>
                <a:lnTo>
                  <a:pt x="0" y="0"/>
                </a:lnTo>
                <a:lnTo>
                  <a:pt x="1235" y="147"/>
                </a:lnTo>
                <a:close/>
              </a:path>
            </a:pathLst>
          </a:custGeom>
          <a:noFill/>
          <a:ln w="6350" cap="flat" cmpd="sng">
            <a:solidFill>
              <a:srgbClr val="C0C0C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137160" tIns="274320" rIns="137160" bIns="137160"/>
          <a:lstStyle/>
          <a:p>
            <a:endParaRPr lang="en-US" sz="1350"/>
          </a:p>
        </p:txBody>
      </p:sp>
      <p:sp>
        <p:nvSpPr>
          <p:cNvPr id="8" name="Freeform 4"/>
          <p:cNvSpPr>
            <a:spLocks/>
          </p:cNvSpPr>
          <p:nvPr userDrawn="1"/>
        </p:nvSpPr>
        <p:spPr bwMode="auto">
          <a:xfrm>
            <a:off x="752475" y="1914525"/>
            <a:ext cx="3657600" cy="4184650"/>
          </a:xfrm>
          <a:custGeom>
            <a:avLst/>
            <a:gdLst>
              <a:gd name="T0" fmla="*/ 2147483647 w 2475"/>
              <a:gd name="T1" fmla="*/ 2147483647 h 2469"/>
              <a:gd name="T2" fmla="*/ 2147483647 w 2475"/>
              <a:gd name="T3" fmla="*/ 0 h 2469"/>
              <a:gd name="T4" fmla="*/ 2147483647 w 2475"/>
              <a:gd name="T5" fmla="*/ 2147483647 h 2469"/>
              <a:gd name="T6" fmla="*/ 0 w 2475"/>
              <a:gd name="T7" fmla="*/ 2147483647 h 2469"/>
              <a:gd name="T8" fmla="*/ 0 w 2475"/>
              <a:gd name="T9" fmla="*/ 0 h 2469"/>
              <a:gd name="T10" fmla="*/ 2147483647 w 2475"/>
              <a:gd name="T11" fmla="*/ 2147483647 h 2469"/>
              <a:gd name="T12" fmla="*/ 0 60000 65536"/>
              <a:gd name="T13" fmla="*/ 0 60000 65536"/>
              <a:gd name="T14" fmla="*/ 0 60000 65536"/>
              <a:gd name="T15" fmla="*/ 0 60000 65536"/>
              <a:gd name="T16" fmla="*/ 0 60000 65536"/>
              <a:gd name="T17" fmla="*/ 0 60000 65536"/>
            </a:gdLst>
            <a:ahLst/>
            <a:cxnLst>
              <a:cxn ang="T12">
                <a:pos x="T0" y="T1"/>
              </a:cxn>
              <a:cxn ang="T13">
                <a:pos x="T2" y="T3"/>
              </a:cxn>
              <a:cxn ang="T14">
                <a:pos x="T4" y="T5"/>
              </a:cxn>
              <a:cxn ang="T15">
                <a:pos x="T6" y="T7"/>
              </a:cxn>
              <a:cxn ang="T16">
                <a:pos x="T8" y="T9"/>
              </a:cxn>
              <a:cxn ang="T17">
                <a:pos x="T10" y="T11"/>
              </a:cxn>
            </a:cxnLst>
            <a:rect l="0" t="0" r="r" b="b"/>
            <a:pathLst>
              <a:path w="2475" h="2469">
                <a:moveTo>
                  <a:pt x="1235" y="147"/>
                </a:moveTo>
                <a:lnTo>
                  <a:pt x="2475" y="0"/>
                </a:lnTo>
                <a:lnTo>
                  <a:pt x="2475" y="2469"/>
                </a:lnTo>
                <a:lnTo>
                  <a:pt x="0" y="2469"/>
                </a:lnTo>
                <a:lnTo>
                  <a:pt x="0" y="0"/>
                </a:lnTo>
                <a:lnTo>
                  <a:pt x="1235" y="147"/>
                </a:lnTo>
                <a:close/>
              </a:path>
            </a:pathLst>
          </a:custGeom>
          <a:noFill/>
          <a:ln w="6350" cap="flat" cmpd="sng">
            <a:solidFill>
              <a:srgbClr val="C0C0C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137160" tIns="274320" rIns="137160" bIns="137160"/>
          <a:lstStyle/>
          <a:p>
            <a:endParaRPr lang="en-US" sz="135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21"/>
          </p:nvPr>
        </p:nvSpPr>
        <p:spPr>
          <a:xfrm rot="5400000">
            <a:off x="2262459" y="-89846"/>
            <a:ext cx="636898" cy="3657600"/>
          </a:xfrm>
          <a:prstGeom prst="homePlate">
            <a:avLst>
              <a:gd name="adj" fmla="val 35000"/>
            </a:avLst>
          </a:prstGeom>
          <a:solidFill>
            <a:srgbClr val="B01C2E"/>
          </a:solidFill>
        </p:spPr>
        <p:txBody>
          <a:bodyPr vert="vert270" anchor="ctr"/>
          <a:lstStyle>
            <a:lvl1pPr marL="0" indent="0" algn="ctr">
              <a:lnSpc>
                <a:spcPts val="1050"/>
              </a:lnSpc>
              <a:spcBef>
                <a:spcPts val="0"/>
              </a:spcBef>
              <a:buNone/>
              <a:defRPr sz="900" b="1">
                <a:solidFill>
                  <a:schemeClr val="bg1"/>
                </a:solidFill>
              </a:defRPr>
            </a:lvl1pPr>
            <a:lvl2pPr indent="0" algn="ctr">
              <a:spcBef>
                <a:spcPts val="0"/>
              </a:spcBef>
              <a:buNone/>
              <a:defRPr sz="900" b="1"/>
            </a:lvl2pPr>
            <a:lvl3pPr indent="0" algn="ctr">
              <a:spcBef>
                <a:spcPts val="0"/>
              </a:spcBef>
              <a:buNone/>
              <a:defRPr sz="900" b="1"/>
            </a:lvl3pPr>
            <a:lvl4pPr indent="0" algn="ctr">
              <a:spcBef>
                <a:spcPts val="0"/>
              </a:spcBef>
              <a:buNone/>
              <a:defRPr sz="900" b="1"/>
            </a:lvl4pPr>
            <a:lvl5pPr indent="0" algn="ctr">
              <a:spcBef>
                <a:spcPts val="0"/>
              </a:spcBef>
              <a:buNone/>
              <a:defRPr sz="900" b="1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8"/>
          <p:cNvSpPr>
            <a:spLocks noGrp="1"/>
          </p:cNvSpPr>
          <p:nvPr>
            <p:ph type="body" sz="quarter" idx="25"/>
          </p:nvPr>
        </p:nvSpPr>
        <p:spPr>
          <a:xfrm rot="5400000">
            <a:off x="6157271" y="-89846"/>
            <a:ext cx="636898" cy="3657600"/>
          </a:xfrm>
          <a:prstGeom prst="homePlate">
            <a:avLst>
              <a:gd name="adj" fmla="val 35000"/>
            </a:avLst>
          </a:prstGeom>
          <a:solidFill>
            <a:srgbClr val="B01C2E"/>
          </a:solidFill>
        </p:spPr>
        <p:txBody>
          <a:bodyPr vert="vert270" anchor="ctr"/>
          <a:lstStyle>
            <a:lvl1pPr marL="0" indent="0" algn="ctr">
              <a:lnSpc>
                <a:spcPts val="1050"/>
              </a:lnSpc>
              <a:spcBef>
                <a:spcPts val="0"/>
              </a:spcBef>
              <a:buNone/>
              <a:defRPr sz="900" b="1">
                <a:solidFill>
                  <a:schemeClr val="bg1"/>
                </a:solidFill>
              </a:defRPr>
            </a:lvl1pPr>
            <a:lvl2pPr indent="0" algn="ctr">
              <a:spcBef>
                <a:spcPts val="0"/>
              </a:spcBef>
              <a:buNone/>
              <a:defRPr sz="900" b="1"/>
            </a:lvl2pPr>
            <a:lvl3pPr indent="0" algn="ctr">
              <a:spcBef>
                <a:spcPts val="0"/>
              </a:spcBef>
              <a:buNone/>
              <a:defRPr sz="900" b="1"/>
            </a:lvl3pPr>
            <a:lvl4pPr indent="0" algn="ctr">
              <a:spcBef>
                <a:spcPts val="0"/>
              </a:spcBef>
              <a:buNone/>
              <a:defRPr sz="900" b="1"/>
            </a:lvl4pPr>
            <a:lvl5pPr indent="0" algn="ctr">
              <a:spcBef>
                <a:spcPts val="0"/>
              </a:spcBef>
              <a:buNone/>
              <a:defRPr sz="900" b="1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Rectangle 2"/>
          <p:cNvSpPr>
            <a:spLocks noGrp="1" noChangeArrowheads="1"/>
          </p:cNvSpPr>
          <p:nvPr>
            <p:ph type="title"/>
          </p:nvPr>
        </p:nvSpPr>
        <p:spPr bwMode="gray">
          <a:xfrm>
            <a:off x="452441" y="2"/>
            <a:ext cx="8239125" cy="8985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>
            <a:lvl1pPr algn="l">
              <a:defRPr sz="1650"/>
            </a:lvl1pPr>
          </a:lstStyle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31"/>
          </p:nvPr>
        </p:nvSpPr>
        <p:spPr>
          <a:xfrm>
            <a:off x="752108" y="2282953"/>
            <a:ext cx="3657600" cy="3813048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lIns="91440" anchor="t" anchorCtr="0"/>
          <a:lstStyle>
            <a:lvl1pPr marL="89154" marR="0" indent="-89154" algn="l" defTabSz="6858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1"/>
              </a:buClr>
              <a:buSzTx/>
              <a:buFont typeface="Wingdings 2" pitchFamily="18" charset="2"/>
              <a:buChar char=""/>
              <a:tabLst/>
              <a:defRPr sz="900" baseline="0"/>
            </a:lvl1pPr>
            <a:lvl2pPr marL="246888" indent="-123444">
              <a:buClr>
                <a:srgbClr val="B01C2E"/>
              </a:buClr>
              <a:buFont typeface="Arial" pitchFamily="34" charset="0"/>
              <a:buChar char="•"/>
              <a:defRPr sz="900" baseline="0"/>
            </a:lvl2pPr>
            <a:lvl3pPr marL="329184" indent="-130302">
              <a:buClr>
                <a:srgbClr val="B01C2E"/>
              </a:buClr>
              <a:buFont typeface="Arial" pitchFamily="34" charset="0"/>
              <a:buChar char="‒"/>
              <a:defRPr sz="900" baseline="0"/>
            </a:lvl3pPr>
            <a:lvl4pPr marL="514350">
              <a:buClr>
                <a:srgbClr val="B01C2E"/>
              </a:buClr>
              <a:buFont typeface="Arial" pitchFamily="34" charset="0"/>
              <a:buChar char="–"/>
              <a:defRPr sz="900"/>
            </a:lvl4pPr>
            <a:lvl5pPr marL="685800">
              <a:buClr>
                <a:srgbClr val="B01C2E"/>
              </a:buClr>
              <a:buFont typeface="Arial" pitchFamily="34" charset="0"/>
              <a:buChar char="–"/>
              <a:defRPr sz="1500"/>
            </a:lvl5pPr>
            <a:lvl6pPr marL="857250">
              <a:buClr>
                <a:srgbClr val="B01C2E"/>
              </a:buClr>
              <a:buFont typeface="Arial" pitchFamily="34" charset="0"/>
              <a:buChar char="–"/>
              <a:defRPr/>
            </a:lvl6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Text Placeholder 5"/>
          <p:cNvSpPr>
            <a:spLocks noGrp="1"/>
          </p:cNvSpPr>
          <p:nvPr>
            <p:ph type="body" sz="quarter" idx="32"/>
          </p:nvPr>
        </p:nvSpPr>
        <p:spPr>
          <a:xfrm>
            <a:off x="4646920" y="2282953"/>
            <a:ext cx="3657600" cy="3813048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lIns="91440" anchor="t" anchorCtr="0"/>
          <a:lstStyle>
            <a:lvl1pPr marL="89154" marR="0" indent="-89154" algn="l" defTabSz="6858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1"/>
              </a:buClr>
              <a:buSzTx/>
              <a:buFont typeface="Wingdings 2" pitchFamily="18" charset="2"/>
              <a:buChar char=""/>
              <a:tabLst/>
              <a:defRPr sz="900" baseline="0"/>
            </a:lvl1pPr>
            <a:lvl2pPr marL="246888" indent="-123444">
              <a:buClr>
                <a:srgbClr val="B01C2E"/>
              </a:buClr>
              <a:buFont typeface="Arial" pitchFamily="34" charset="0"/>
              <a:buChar char="•"/>
              <a:defRPr sz="900" baseline="0"/>
            </a:lvl2pPr>
            <a:lvl3pPr marL="329184" indent="-130302">
              <a:buClr>
                <a:srgbClr val="B01C2E"/>
              </a:buClr>
              <a:buFont typeface="Arial" pitchFamily="34" charset="0"/>
              <a:buChar char="‒"/>
              <a:defRPr sz="900" baseline="0"/>
            </a:lvl3pPr>
            <a:lvl4pPr marL="514350">
              <a:buClr>
                <a:srgbClr val="B01C2E"/>
              </a:buClr>
              <a:buFont typeface="Arial" pitchFamily="34" charset="0"/>
              <a:buChar char="–"/>
              <a:defRPr sz="900"/>
            </a:lvl4pPr>
            <a:lvl5pPr marL="685800">
              <a:buClr>
                <a:srgbClr val="B01C2E"/>
              </a:buClr>
              <a:buFont typeface="Arial" pitchFamily="34" charset="0"/>
              <a:buChar char="–"/>
              <a:defRPr sz="900"/>
            </a:lvl5pPr>
            <a:lvl6pPr marL="857250">
              <a:buClr>
                <a:srgbClr val="B01C2E"/>
              </a:buClr>
              <a:buFont typeface="Arial" pitchFamily="34" charset="0"/>
              <a:buChar char="–"/>
              <a:defRPr sz="900"/>
            </a:lvl6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Slide Number Placeholder 9"/>
          <p:cNvSpPr>
            <a:spLocks noGrp="1"/>
          </p:cNvSpPr>
          <p:nvPr>
            <p:ph type="sldNum" sz="quarter" idx="33"/>
          </p:nvPr>
        </p:nvSpPr>
        <p:spPr/>
        <p:txBody>
          <a:bodyPr/>
          <a:lstStyle>
            <a:lvl1pPr>
              <a:defRPr/>
            </a:lvl1pPr>
          </a:lstStyle>
          <a:p>
            <a:fld id="{9B3A2EF8-18A0-3548-8284-3CDE95E84B95}" type="slidenum">
              <a:rPr lang="en-US" altLang="en-US"/>
              <a:pPr/>
              <a:t>‹#›</a:t>
            </a:fld>
            <a:endParaRPr lang="en-US" altLang="en-US"/>
          </a:p>
        </p:txBody>
      </p:sp>
      <p:sp>
        <p:nvSpPr>
          <p:cNvPr id="14" name="Footer Placeholder 10"/>
          <p:cNvSpPr>
            <a:spLocks noGrp="1"/>
          </p:cNvSpPr>
          <p:nvPr>
            <p:ph type="ftr" sz="quarter" idx="34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r>
              <a:rPr lang="en-US"/>
              <a:t>Ethical Debates, Econ Theories, Real-World Impacts</a:t>
            </a: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sequences Vertical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4"/>
          <p:cNvSpPr>
            <a:spLocks/>
          </p:cNvSpPr>
          <p:nvPr userDrawn="1"/>
        </p:nvSpPr>
        <p:spPr bwMode="auto">
          <a:xfrm>
            <a:off x="441326" y="1911352"/>
            <a:ext cx="1920875" cy="4206875"/>
          </a:xfrm>
          <a:custGeom>
            <a:avLst/>
            <a:gdLst>
              <a:gd name="T0" fmla="*/ 2147483647 w 2475"/>
              <a:gd name="T1" fmla="*/ 2147483647 h 2946"/>
              <a:gd name="T2" fmla="*/ 2147483647 w 2475"/>
              <a:gd name="T3" fmla="*/ 2147483647 h 2946"/>
              <a:gd name="T4" fmla="*/ 2147483647 w 2475"/>
              <a:gd name="T5" fmla="*/ 2147483647 h 2946"/>
              <a:gd name="T6" fmla="*/ 2147483647 w 2475"/>
              <a:gd name="T7" fmla="*/ 2147483647 h 2946"/>
              <a:gd name="T8" fmla="*/ 0 w 2475"/>
              <a:gd name="T9" fmla="*/ 2147483647 h 2946"/>
              <a:gd name="T10" fmla="*/ 0 w 2475"/>
              <a:gd name="T11" fmla="*/ 2147483647 h 2946"/>
              <a:gd name="T12" fmla="*/ 2147483647 w 2475"/>
              <a:gd name="T13" fmla="*/ 0 h 2946"/>
              <a:gd name="T14" fmla="*/ 2147483647 w 2475"/>
              <a:gd name="T15" fmla="*/ 2147483647 h 2946"/>
              <a:gd name="T16" fmla="*/ 0 60000 65536"/>
              <a:gd name="T17" fmla="*/ 0 60000 65536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</a:gdLst>
            <a:ahLst/>
            <a:cxnLst>
              <a:cxn ang="T16">
                <a:pos x="T0" y="T1"/>
              </a:cxn>
              <a:cxn ang="T17">
                <a:pos x="T2" y="T3"/>
              </a:cxn>
              <a:cxn ang="T18">
                <a:pos x="T4" y="T5"/>
              </a:cxn>
              <a:cxn ang="T19">
                <a:pos x="T6" y="T7"/>
              </a:cxn>
              <a:cxn ang="T20">
                <a:pos x="T8" y="T9"/>
              </a:cxn>
              <a:cxn ang="T21">
                <a:pos x="T10" y="T11"/>
              </a:cxn>
              <a:cxn ang="T22">
                <a:pos x="T12" y="T13"/>
              </a:cxn>
              <a:cxn ang="T23">
                <a:pos x="T14" y="T15"/>
              </a:cxn>
            </a:cxnLst>
            <a:rect l="0" t="0" r="r" b="b"/>
            <a:pathLst>
              <a:path w="2475" h="2946">
                <a:moveTo>
                  <a:pt x="1235" y="149"/>
                </a:moveTo>
                <a:lnTo>
                  <a:pt x="2475" y="2"/>
                </a:lnTo>
                <a:lnTo>
                  <a:pt x="2475" y="2471"/>
                </a:lnTo>
                <a:cubicBezTo>
                  <a:pt x="2466" y="2473"/>
                  <a:pt x="2458" y="2937"/>
                  <a:pt x="2449" y="2939"/>
                </a:cubicBezTo>
                <a:lnTo>
                  <a:pt x="0" y="2946"/>
                </a:lnTo>
                <a:lnTo>
                  <a:pt x="0" y="2"/>
                </a:lnTo>
                <a:cubicBezTo>
                  <a:pt x="1" y="1"/>
                  <a:pt x="2" y="1"/>
                  <a:pt x="3" y="0"/>
                </a:cubicBezTo>
                <a:lnTo>
                  <a:pt x="1235" y="149"/>
                </a:lnTo>
                <a:close/>
              </a:path>
            </a:pathLst>
          </a:custGeom>
          <a:noFill/>
          <a:ln w="6350" cap="flat" cmpd="sng">
            <a:solidFill>
              <a:srgbClr val="C0C0C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tIns="205740" bIns="68580"/>
          <a:lstStyle/>
          <a:p>
            <a:endParaRPr lang="en-US" sz="1350"/>
          </a:p>
        </p:txBody>
      </p:sp>
      <p:sp>
        <p:nvSpPr>
          <p:cNvPr id="12" name="Freeform 4"/>
          <p:cNvSpPr>
            <a:spLocks/>
          </p:cNvSpPr>
          <p:nvPr userDrawn="1"/>
        </p:nvSpPr>
        <p:spPr bwMode="auto">
          <a:xfrm>
            <a:off x="2552701" y="1911352"/>
            <a:ext cx="1919288" cy="4206875"/>
          </a:xfrm>
          <a:custGeom>
            <a:avLst/>
            <a:gdLst>
              <a:gd name="T0" fmla="*/ 2147483647 w 2475"/>
              <a:gd name="T1" fmla="*/ 2147483647 h 2946"/>
              <a:gd name="T2" fmla="*/ 2147483647 w 2475"/>
              <a:gd name="T3" fmla="*/ 2147483647 h 2946"/>
              <a:gd name="T4" fmla="*/ 2147483647 w 2475"/>
              <a:gd name="T5" fmla="*/ 2147483647 h 2946"/>
              <a:gd name="T6" fmla="*/ 2147483647 w 2475"/>
              <a:gd name="T7" fmla="*/ 2147483647 h 2946"/>
              <a:gd name="T8" fmla="*/ 0 w 2475"/>
              <a:gd name="T9" fmla="*/ 2147483647 h 2946"/>
              <a:gd name="T10" fmla="*/ 0 w 2475"/>
              <a:gd name="T11" fmla="*/ 2147483647 h 2946"/>
              <a:gd name="T12" fmla="*/ 2147483647 w 2475"/>
              <a:gd name="T13" fmla="*/ 0 h 2946"/>
              <a:gd name="T14" fmla="*/ 2147483647 w 2475"/>
              <a:gd name="T15" fmla="*/ 2147483647 h 2946"/>
              <a:gd name="T16" fmla="*/ 0 60000 65536"/>
              <a:gd name="T17" fmla="*/ 0 60000 65536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</a:gdLst>
            <a:ahLst/>
            <a:cxnLst>
              <a:cxn ang="T16">
                <a:pos x="T0" y="T1"/>
              </a:cxn>
              <a:cxn ang="T17">
                <a:pos x="T2" y="T3"/>
              </a:cxn>
              <a:cxn ang="T18">
                <a:pos x="T4" y="T5"/>
              </a:cxn>
              <a:cxn ang="T19">
                <a:pos x="T6" y="T7"/>
              </a:cxn>
              <a:cxn ang="T20">
                <a:pos x="T8" y="T9"/>
              </a:cxn>
              <a:cxn ang="T21">
                <a:pos x="T10" y="T11"/>
              </a:cxn>
              <a:cxn ang="T22">
                <a:pos x="T12" y="T13"/>
              </a:cxn>
              <a:cxn ang="T23">
                <a:pos x="T14" y="T15"/>
              </a:cxn>
            </a:cxnLst>
            <a:rect l="0" t="0" r="r" b="b"/>
            <a:pathLst>
              <a:path w="2475" h="2946">
                <a:moveTo>
                  <a:pt x="1235" y="149"/>
                </a:moveTo>
                <a:lnTo>
                  <a:pt x="2475" y="2"/>
                </a:lnTo>
                <a:lnTo>
                  <a:pt x="2475" y="2471"/>
                </a:lnTo>
                <a:cubicBezTo>
                  <a:pt x="2466" y="2473"/>
                  <a:pt x="2458" y="2937"/>
                  <a:pt x="2449" y="2939"/>
                </a:cubicBezTo>
                <a:lnTo>
                  <a:pt x="0" y="2946"/>
                </a:lnTo>
                <a:lnTo>
                  <a:pt x="0" y="2"/>
                </a:lnTo>
                <a:cubicBezTo>
                  <a:pt x="1" y="1"/>
                  <a:pt x="2" y="1"/>
                  <a:pt x="3" y="0"/>
                </a:cubicBezTo>
                <a:lnTo>
                  <a:pt x="1235" y="149"/>
                </a:lnTo>
                <a:close/>
              </a:path>
            </a:pathLst>
          </a:custGeom>
          <a:noFill/>
          <a:ln w="6350" cap="flat" cmpd="sng">
            <a:solidFill>
              <a:srgbClr val="C0C0C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tIns="205740" bIns="68580"/>
          <a:lstStyle/>
          <a:p>
            <a:endParaRPr lang="en-US" sz="1350"/>
          </a:p>
        </p:txBody>
      </p:sp>
      <p:sp>
        <p:nvSpPr>
          <p:cNvPr id="13" name="Freeform 4"/>
          <p:cNvSpPr>
            <a:spLocks/>
          </p:cNvSpPr>
          <p:nvPr userDrawn="1"/>
        </p:nvSpPr>
        <p:spPr bwMode="auto">
          <a:xfrm>
            <a:off x="4648201" y="1911352"/>
            <a:ext cx="1920875" cy="4206875"/>
          </a:xfrm>
          <a:custGeom>
            <a:avLst/>
            <a:gdLst>
              <a:gd name="T0" fmla="*/ 2147483647 w 2475"/>
              <a:gd name="T1" fmla="*/ 2147483647 h 2946"/>
              <a:gd name="T2" fmla="*/ 2147483647 w 2475"/>
              <a:gd name="T3" fmla="*/ 2147483647 h 2946"/>
              <a:gd name="T4" fmla="*/ 2147483647 w 2475"/>
              <a:gd name="T5" fmla="*/ 2147483647 h 2946"/>
              <a:gd name="T6" fmla="*/ 2147483647 w 2475"/>
              <a:gd name="T7" fmla="*/ 2147483647 h 2946"/>
              <a:gd name="T8" fmla="*/ 0 w 2475"/>
              <a:gd name="T9" fmla="*/ 2147483647 h 2946"/>
              <a:gd name="T10" fmla="*/ 0 w 2475"/>
              <a:gd name="T11" fmla="*/ 2147483647 h 2946"/>
              <a:gd name="T12" fmla="*/ 2147483647 w 2475"/>
              <a:gd name="T13" fmla="*/ 0 h 2946"/>
              <a:gd name="T14" fmla="*/ 2147483647 w 2475"/>
              <a:gd name="T15" fmla="*/ 2147483647 h 2946"/>
              <a:gd name="T16" fmla="*/ 0 60000 65536"/>
              <a:gd name="T17" fmla="*/ 0 60000 65536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</a:gdLst>
            <a:ahLst/>
            <a:cxnLst>
              <a:cxn ang="T16">
                <a:pos x="T0" y="T1"/>
              </a:cxn>
              <a:cxn ang="T17">
                <a:pos x="T2" y="T3"/>
              </a:cxn>
              <a:cxn ang="T18">
                <a:pos x="T4" y="T5"/>
              </a:cxn>
              <a:cxn ang="T19">
                <a:pos x="T6" y="T7"/>
              </a:cxn>
              <a:cxn ang="T20">
                <a:pos x="T8" y="T9"/>
              </a:cxn>
              <a:cxn ang="T21">
                <a:pos x="T10" y="T11"/>
              </a:cxn>
              <a:cxn ang="T22">
                <a:pos x="T12" y="T13"/>
              </a:cxn>
              <a:cxn ang="T23">
                <a:pos x="T14" y="T15"/>
              </a:cxn>
            </a:cxnLst>
            <a:rect l="0" t="0" r="r" b="b"/>
            <a:pathLst>
              <a:path w="2475" h="2946">
                <a:moveTo>
                  <a:pt x="1235" y="149"/>
                </a:moveTo>
                <a:lnTo>
                  <a:pt x="2475" y="2"/>
                </a:lnTo>
                <a:lnTo>
                  <a:pt x="2475" y="2471"/>
                </a:lnTo>
                <a:cubicBezTo>
                  <a:pt x="2466" y="2473"/>
                  <a:pt x="2458" y="2937"/>
                  <a:pt x="2449" y="2939"/>
                </a:cubicBezTo>
                <a:lnTo>
                  <a:pt x="0" y="2946"/>
                </a:lnTo>
                <a:lnTo>
                  <a:pt x="0" y="2"/>
                </a:lnTo>
                <a:cubicBezTo>
                  <a:pt x="1" y="1"/>
                  <a:pt x="2" y="1"/>
                  <a:pt x="3" y="0"/>
                </a:cubicBezTo>
                <a:lnTo>
                  <a:pt x="1235" y="149"/>
                </a:lnTo>
                <a:close/>
              </a:path>
            </a:pathLst>
          </a:custGeom>
          <a:noFill/>
          <a:ln w="6350" cap="flat" cmpd="sng">
            <a:solidFill>
              <a:srgbClr val="C0C0C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tIns="205740" bIns="68580"/>
          <a:lstStyle/>
          <a:p>
            <a:endParaRPr lang="en-US" sz="1350"/>
          </a:p>
        </p:txBody>
      </p:sp>
      <p:sp>
        <p:nvSpPr>
          <p:cNvPr id="14" name="Freeform 4"/>
          <p:cNvSpPr>
            <a:spLocks/>
          </p:cNvSpPr>
          <p:nvPr userDrawn="1"/>
        </p:nvSpPr>
        <p:spPr bwMode="auto">
          <a:xfrm>
            <a:off x="6770689" y="1911352"/>
            <a:ext cx="1920875" cy="4206875"/>
          </a:xfrm>
          <a:custGeom>
            <a:avLst/>
            <a:gdLst>
              <a:gd name="T0" fmla="*/ 2147483647 w 2475"/>
              <a:gd name="T1" fmla="*/ 2147483647 h 2946"/>
              <a:gd name="T2" fmla="*/ 2147483647 w 2475"/>
              <a:gd name="T3" fmla="*/ 2147483647 h 2946"/>
              <a:gd name="T4" fmla="*/ 2147483647 w 2475"/>
              <a:gd name="T5" fmla="*/ 2147483647 h 2946"/>
              <a:gd name="T6" fmla="*/ 2147483647 w 2475"/>
              <a:gd name="T7" fmla="*/ 2147483647 h 2946"/>
              <a:gd name="T8" fmla="*/ 0 w 2475"/>
              <a:gd name="T9" fmla="*/ 2147483647 h 2946"/>
              <a:gd name="T10" fmla="*/ 0 w 2475"/>
              <a:gd name="T11" fmla="*/ 2147483647 h 2946"/>
              <a:gd name="T12" fmla="*/ 2147483647 w 2475"/>
              <a:gd name="T13" fmla="*/ 0 h 2946"/>
              <a:gd name="T14" fmla="*/ 2147483647 w 2475"/>
              <a:gd name="T15" fmla="*/ 2147483647 h 2946"/>
              <a:gd name="T16" fmla="*/ 0 60000 65536"/>
              <a:gd name="T17" fmla="*/ 0 60000 65536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</a:gdLst>
            <a:ahLst/>
            <a:cxnLst>
              <a:cxn ang="T16">
                <a:pos x="T0" y="T1"/>
              </a:cxn>
              <a:cxn ang="T17">
                <a:pos x="T2" y="T3"/>
              </a:cxn>
              <a:cxn ang="T18">
                <a:pos x="T4" y="T5"/>
              </a:cxn>
              <a:cxn ang="T19">
                <a:pos x="T6" y="T7"/>
              </a:cxn>
              <a:cxn ang="T20">
                <a:pos x="T8" y="T9"/>
              </a:cxn>
              <a:cxn ang="T21">
                <a:pos x="T10" y="T11"/>
              </a:cxn>
              <a:cxn ang="T22">
                <a:pos x="T12" y="T13"/>
              </a:cxn>
              <a:cxn ang="T23">
                <a:pos x="T14" y="T15"/>
              </a:cxn>
            </a:cxnLst>
            <a:rect l="0" t="0" r="r" b="b"/>
            <a:pathLst>
              <a:path w="2475" h="2946">
                <a:moveTo>
                  <a:pt x="1235" y="149"/>
                </a:moveTo>
                <a:lnTo>
                  <a:pt x="2475" y="2"/>
                </a:lnTo>
                <a:lnTo>
                  <a:pt x="2475" y="2471"/>
                </a:lnTo>
                <a:cubicBezTo>
                  <a:pt x="2466" y="2473"/>
                  <a:pt x="2458" y="2937"/>
                  <a:pt x="2449" y="2939"/>
                </a:cubicBezTo>
                <a:lnTo>
                  <a:pt x="0" y="2946"/>
                </a:lnTo>
                <a:lnTo>
                  <a:pt x="0" y="2"/>
                </a:lnTo>
                <a:cubicBezTo>
                  <a:pt x="1" y="1"/>
                  <a:pt x="2" y="1"/>
                  <a:pt x="3" y="0"/>
                </a:cubicBezTo>
                <a:lnTo>
                  <a:pt x="1235" y="149"/>
                </a:lnTo>
                <a:close/>
              </a:path>
            </a:pathLst>
          </a:custGeom>
          <a:noFill/>
          <a:ln w="6350" cap="flat" cmpd="sng">
            <a:solidFill>
              <a:srgbClr val="C0C0C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tIns="205740" bIns="68580"/>
          <a:lstStyle/>
          <a:p>
            <a:endParaRPr lang="en-US" sz="1350"/>
          </a:p>
        </p:txBody>
      </p:sp>
      <p:sp>
        <p:nvSpPr>
          <p:cNvPr id="17" name="Text Placeholder 8"/>
          <p:cNvSpPr>
            <a:spLocks noGrp="1"/>
          </p:cNvSpPr>
          <p:nvPr>
            <p:ph type="body" sz="quarter" idx="21"/>
          </p:nvPr>
        </p:nvSpPr>
        <p:spPr>
          <a:xfrm rot="5400000">
            <a:off x="1095755" y="794004"/>
            <a:ext cx="612648" cy="1920240"/>
          </a:xfrm>
          <a:prstGeom prst="homePlate">
            <a:avLst>
              <a:gd name="adj" fmla="val 32482"/>
            </a:avLst>
          </a:prstGeom>
          <a:solidFill>
            <a:srgbClr val="B01C2E"/>
          </a:solidFill>
        </p:spPr>
        <p:txBody>
          <a:bodyPr vert="vert270" anchor="ctr"/>
          <a:lstStyle>
            <a:lvl1pPr marL="0" indent="0" algn="ctr">
              <a:lnSpc>
                <a:spcPts val="1050"/>
              </a:lnSpc>
              <a:spcBef>
                <a:spcPts val="0"/>
              </a:spcBef>
              <a:buNone/>
              <a:defRPr sz="900" b="1">
                <a:solidFill>
                  <a:schemeClr val="bg1"/>
                </a:solidFill>
              </a:defRPr>
            </a:lvl1pPr>
            <a:lvl2pPr indent="0" algn="ctr">
              <a:spcBef>
                <a:spcPts val="0"/>
              </a:spcBef>
              <a:buNone/>
              <a:defRPr sz="900" b="1"/>
            </a:lvl2pPr>
            <a:lvl3pPr indent="0" algn="ctr">
              <a:spcBef>
                <a:spcPts val="0"/>
              </a:spcBef>
              <a:buNone/>
              <a:defRPr sz="900" b="1"/>
            </a:lvl3pPr>
            <a:lvl4pPr indent="0" algn="ctr">
              <a:spcBef>
                <a:spcPts val="0"/>
              </a:spcBef>
              <a:buNone/>
              <a:defRPr sz="900" b="1"/>
            </a:lvl4pPr>
            <a:lvl5pPr indent="0" algn="ctr">
              <a:spcBef>
                <a:spcPts val="0"/>
              </a:spcBef>
              <a:buNone/>
              <a:defRPr sz="900" b="1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8"/>
          <p:cNvSpPr>
            <a:spLocks noGrp="1"/>
          </p:cNvSpPr>
          <p:nvPr>
            <p:ph type="body" sz="quarter" idx="27"/>
          </p:nvPr>
        </p:nvSpPr>
        <p:spPr>
          <a:xfrm rot="5400000">
            <a:off x="3206179" y="794004"/>
            <a:ext cx="612648" cy="1920240"/>
          </a:xfrm>
          <a:prstGeom prst="homePlate">
            <a:avLst>
              <a:gd name="adj" fmla="val 32482"/>
            </a:avLst>
          </a:prstGeom>
          <a:solidFill>
            <a:srgbClr val="B01C2E"/>
          </a:solidFill>
        </p:spPr>
        <p:txBody>
          <a:bodyPr vert="vert270" anchor="ctr"/>
          <a:lstStyle>
            <a:lvl1pPr marL="0" indent="0" algn="ctr">
              <a:lnSpc>
                <a:spcPts val="1050"/>
              </a:lnSpc>
              <a:spcBef>
                <a:spcPts val="0"/>
              </a:spcBef>
              <a:buNone/>
              <a:defRPr sz="900" b="1">
                <a:solidFill>
                  <a:schemeClr val="bg1"/>
                </a:solidFill>
              </a:defRPr>
            </a:lvl1pPr>
            <a:lvl2pPr indent="0" algn="ctr">
              <a:spcBef>
                <a:spcPts val="0"/>
              </a:spcBef>
              <a:buNone/>
              <a:defRPr sz="900" b="1"/>
            </a:lvl2pPr>
            <a:lvl3pPr indent="0" algn="ctr">
              <a:spcBef>
                <a:spcPts val="0"/>
              </a:spcBef>
              <a:buNone/>
              <a:defRPr sz="900" b="1"/>
            </a:lvl3pPr>
            <a:lvl4pPr indent="0" algn="ctr">
              <a:spcBef>
                <a:spcPts val="0"/>
              </a:spcBef>
              <a:buNone/>
              <a:defRPr sz="900" b="1"/>
            </a:lvl4pPr>
            <a:lvl5pPr indent="0" algn="ctr">
              <a:spcBef>
                <a:spcPts val="0"/>
              </a:spcBef>
              <a:buNone/>
              <a:defRPr sz="900" b="1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Text Placeholder 8"/>
          <p:cNvSpPr>
            <a:spLocks noGrp="1"/>
          </p:cNvSpPr>
          <p:nvPr>
            <p:ph type="body" sz="quarter" idx="28"/>
          </p:nvPr>
        </p:nvSpPr>
        <p:spPr>
          <a:xfrm rot="5400000">
            <a:off x="5301996" y="794004"/>
            <a:ext cx="612648" cy="1920240"/>
          </a:xfrm>
          <a:prstGeom prst="homePlate">
            <a:avLst>
              <a:gd name="adj" fmla="val 32482"/>
            </a:avLst>
          </a:prstGeom>
          <a:solidFill>
            <a:srgbClr val="B01C2E"/>
          </a:solidFill>
        </p:spPr>
        <p:txBody>
          <a:bodyPr vert="vert270" anchor="ctr"/>
          <a:lstStyle>
            <a:lvl1pPr marL="0" indent="0" algn="ctr">
              <a:lnSpc>
                <a:spcPts val="1050"/>
              </a:lnSpc>
              <a:spcBef>
                <a:spcPts val="0"/>
              </a:spcBef>
              <a:buNone/>
              <a:defRPr sz="900" b="1">
                <a:solidFill>
                  <a:schemeClr val="bg1"/>
                </a:solidFill>
              </a:defRPr>
            </a:lvl1pPr>
            <a:lvl2pPr indent="0" algn="ctr">
              <a:spcBef>
                <a:spcPts val="0"/>
              </a:spcBef>
              <a:buNone/>
              <a:defRPr sz="900" b="1"/>
            </a:lvl2pPr>
            <a:lvl3pPr indent="0" algn="ctr">
              <a:spcBef>
                <a:spcPts val="0"/>
              </a:spcBef>
              <a:buNone/>
              <a:defRPr sz="900" b="1"/>
            </a:lvl3pPr>
            <a:lvl4pPr indent="0" algn="ctr">
              <a:spcBef>
                <a:spcPts val="0"/>
              </a:spcBef>
              <a:buNone/>
              <a:defRPr sz="900" b="1"/>
            </a:lvl4pPr>
            <a:lvl5pPr indent="0" algn="ctr">
              <a:spcBef>
                <a:spcPts val="0"/>
              </a:spcBef>
              <a:buNone/>
              <a:defRPr sz="900" b="1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4" name="Text Placeholder 8"/>
          <p:cNvSpPr>
            <a:spLocks noGrp="1"/>
          </p:cNvSpPr>
          <p:nvPr>
            <p:ph type="body" sz="quarter" idx="29"/>
          </p:nvPr>
        </p:nvSpPr>
        <p:spPr>
          <a:xfrm rot="5400000">
            <a:off x="7425119" y="794004"/>
            <a:ext cx="612648" cy="1920240"/>
          </a:xfrm>
          <a:prstGeom prst="homePlate">
            <a:avLst>
              <a:gd name="adj" fmla="val 32482"/>
            </a:avLst>
          </a:prstGeom>
          <a:solidFill>
            <a:srgbClr val="B01C2E"/>
          </a:solidFill>
        </p:spPr>
        <p:txBody>
          <a:bodyPr vert="vert270" anchor="ctr"/>
          <a:lstStyle>
            <a:lvl1pPr marL="0" indent="0" algn="ctr">
              <a:lnSpc>
                <a:spcPts val="1050"/>
              </a:lnSpc>
              <a:spcBef>
                <a:spcPts val="0"/>
              </a:spcBef>
              <a:buNone/>
              <a:defRPr sz="900" b="1">
                <a:solidFill>
                  <a:schemeClr val="bg1"/>
                </a:solidFill>
              </a:defRPr>
            </a:lvl1pPr>
            <a:lvl2pPr indent="0" algn="ctr">
              <a:spcBef>
                <a:spcPts val="0"/>
              </a:spcBef>
              <a:buNone/>
              <a:defRPr sz="900" b="1"/>
            </a:lvl2pPr>
            <a:lvl3pPr indent="0" algn="ctr">
              <a:spcBef>
                <a:spcPts val="0"/>
              </a:spcBef>
              <a:buNone/>
              <a:defRPr sz="900" b="1"/>
            </a:lvl3pPr>
            <a:lvl4pPr indent="0" algn="ctr">
              <a:spcBef>
                <a:spcPts val="0"/>
              </a:spcBef>
              <a:buNone/>
              <a:defRPr sz="900" b="1"/>
            </a:lvl4pPr>
            <a:lvl5pPr indent="0" algn="ctr">
              <a:spcBef>
                <a:spcPts val="0"/>
              </a:spcBef>
              <a:buNone/>
              <a:defRPr sz="900" b="1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Rectangle 2"/>
          <p:cNvSpPr>
            <a:spLocks noGrp="1" noChangeArrowheads="1"/>
          </p:cNvSpPr>
          <p:nvPr>
            <p:ph type="title"/>
          </p:nvPr>
        </p:nvSpPr>
        <p:spPr bwMode="gray">
          <a:xfrm>
            <a:off x="452441" y="2"/>
            <a:ext cx="8239125" cy="8985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>
            <a:lvl1pPr algn="l">
              <a:defRPr sz="1650"/>
            </a:lvl1pPr>
          </a:lstStyle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8" name="Text Placeholder 5"/>
          <p:cNvSpPr>
            <a:spLocks noGrp="1"/>
          </p:cNvSpPr>
          <p:nvPr>
            <p:ph type="body" sz="quarter" idx="31"/>
          </p:nvPr>
        </p:nvSpPr>
        <p:spPr>
          <a:xfrm>
            <a:off x="441959" y="2155123"/>
            <a:ext cx="1920240" cy="3959352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lIns="91440" anchor="t" anchorCtr="0"/>
          <a:lstStyle>
            <a:lvl1pPr marL="89154" marR="0" indent="-89154" algn="l" defTabSz="6858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1"/>
              </a:buClr>
              <a:buSzTx/>
              <a:buFont typeface="Wingdings 2" pitchFamily="18" charset="2"/>
              <a:buChar char=""/>
              <a:tabLst/>
              <a:defRPr sz="900" baseline="0"/>
            </a:lvl1pPr>
            <a:lvl2pPr marL="246888" indent="-123444">
              <a:buClr>
                <a:srgbClr val="B01C2E"/>
              </a:buClr>
              <a:buFont typeface="Arial" pitchFamily="34" charset="0"/>
              <a:buChar char="•"/>
              <a:defRPr sz="900" baseline="0"/>
            </a:lvl2pPr>
            <a:lvl3pPr marL="329184" indent="-130302">
              <a:buClr>
                <a:srgbClr val="B01C2E"/>
              </a:buClr>
              <a:buFont typeface="Arial" pitchFamily="34" charset="0"/>
              <a:buChar char="‒"/>
              <a:defRPr sz="900" baseline="0"/>
            </a:lvl3pPr>
            <a:lvl4pPr marL="514350">
              <a:buClr>
                <a:srgbClr val="B01C2E"/>
              </a:buClr>
              <a:buFont typeface="Arial" pitchFamily="34" charset="0"/>
              <a:buChar char="–"/>
              <a:defRPr sz="900"/>
            </a:lvl4pPr>
            <a:lvl5pPr marL="685800">
              <a:buClr>
                <a:srgbClr val="B01C2E"/>
              </a:buClr>
              <a:buFont typeface="Arial" pitchFamily="34" charset="0"/>
              <a:buChar char="–"/>
              <a:defRPr sz="1500"/>
            </a:lvl5pPr>
            <a:lvl6pPr marL="857250">
              <a:buClr>
                <a:srgbClr val="B01C2E"/>
              </a:buClr>
              <a:buFont typeface="Arial" pitchFamily="34" charset="0"/>
              <a:buChar char="–"/>
              <a:defRPr/>
            </a:lvl6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5"/>
          <p:cNvSpPr>
            <a:spLocks noGrp="1"/>
          </p:cNvSpPr>
          <p:nvPr>
            <p:ph type="body" sz="quarter" idx="32"/>
          </p:nvPr>
        </p:nvSpPr>
        <p:spPr>
          <a:xfrm>
            <a:off x="2552383" y="2155123"/>
            <a:ext cx="1920240" cy="3959352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lIns="91440" anchor="t" anchorCtr="0"/>
          <a:lstStyle>
            <a:lvl1pPr marL="89154" marR="0" indent="-89154" algn="l" defTabSz="6858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1"/>
              </a:buClr>
              <a:buSzTx/>
              <a:buFont typeface="Wingdings 2" pitchFamily="18" charset="2"/>
              <a:buChar char=""/>
              <a:tabLst/>
              <a:defRPr sz="900" baseline="0"/>
            </a:lvl1pPr>
            <a:lvl2pPr marL="246888" indent="-123444">
              <a:buClr>
                <a:srgbClr val="B01C2E"/>
              </a:buClr>
              <a:buFont typeface="Arial" pitchFamily="34" charset="0"/>
              <a:buChar char="•"/>
              <a:defRPr sz="900" baseline="0"/>
            </a:lvl2pPr>
            <a:lvl3pPr marL="329184" indent="-130302">
              <a:buClr>
                <a:srgbClr val="B01C2E"/>
              </a:buClr>
              <a:buFont typeface="Arial" pitchFamily="34" charset="0"/>
              <a:buChar char="‒"/>
              <a:defRPr sz="900" baseline="0"/>
            </a:lvl3pPr>
            <a:lvl4pPr marL="514350">
              <a:buClr>
                <a:srgbClr val="B01C2E"/>
              </a:buClr>
              <a:buFont typeface="Arial" pitchFamily="34" charset="0"/>
              <a:buChar char="–"/>
              <a:defRPr sz="900"/>
            </a:lvl4pPr>
            <a:lvl5pPr marL="685800">
              <a:buClr>
                <a:srgbClr val="B01C2E"/>
              </a:buClr>
              <a:buFont typeface="Arial" pitchFamily="34" charset="0"/>
              <a:buChar char="–"/>
              <a:defRPr sz="1500"/>
            </a:lvl5pPr>
            <a:lvl6pPr marL="857250">
              <a:buClr>
                <a:srgbClr val="B01C2E"/>
              </a:buClr>
              <a:buFont typeface="Arial" pitchFamily="34" charset="0"/>
              <a:buChar char="–"/>
              <a:defRPr/>
            </a:lvl6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5"/>
          <p:cNvSpPr>
            <a:spLocks noGrp="1"/>
          </p:cNvSpPr>
          <p:nvPr>
            <p:ph type="body" sz="quarter" idx="33"/>
          </p:nvPr>
        </p:nvSpPr>
        <p:spPr>
          <a:xfrm>
            <a:off x="4648200" y="2155123"/>
            <a:ext cx="1920240" cy="3959352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lIns="91440" anchor="t" anchorCtr="0"/>
          <a:lstStyle>
            <a:lvl1pPr marL="89154" marR="0" indent="-89154" algn="l" defTabSz="6858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1"/>
              </a:buClr>
              <a:buSzTx/>
              <a:buFont typeface="Wingdings 2" pitchFamily="18" charset="2"/>
              <a:buChar char=""/>
              <a:tabLst/>
              <a:defRPr sz="900" baseline="0"/>
            </a:lvl1pPr>
            <a:lvl2pPr marL="246888" indent="-123444">
              <a:buClr>
                <a:srgbClr val="B01C2E"/>
              </a:buClr>
              <a:buFont typeface="Arial" pitchFamily="34" charset="0"/>
              <a:buChar char="•"/>
              <a:defRPr sz="900" baseline="0"/>
            </a:lvl2pPr>
            <a:lvl3pPr marL="329184" indent="-130302">
              <a:buClr>
                <a:srgbClr val="B01C2E"/>
              </a:buClr>
              <a:buFont typeface="Arial" pitchFamily="34" charset="0"/>
              <a:buChar char="‒"/>
              <a:defRPr sz="900" baseline="0"/>
            </a:lvl3pPr>
            <a:lvl4pPr marL="514350">
              <a:buClr>
                <a:srgbClr val="B01C2E"/>
              </a:buClr>
              <a:buFont typeface="Arial" pitchFamily="34" charset="0"/>
              <a:buChar char="–"/>
              <a:defRPr sz="900"/>
            </a:lvl4pPr>
            <a:lvl5pPr marL="685800">
              <a:buClr>
                <a:srgbClr val="B01C2E"/>
              </a:buClr>
              <a:buFont typeface="Arial" pitchFamily="34" charset="0"/>
              <a:buChar char="–"/>
              <a:defRPr sz="1500"/>
            </a:lvl5pPr>
            <a:lvl6pPr marL="857250">
              <a:buClr>
                <a:srgbClr val="B01C2E"/>
              </a:buClr>
              <a:buFont typeface="Arial" pitchFamily="34" charset="0"/>
              <a:buChar char="–"/>
              <a:defRPr/>
            </a:lvl6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5"/>
          <p:cNvSpPr>
            <a:spLocks noGrp="1"/>
          </p:cNvSpPr>
          <p:nvPr>
            <p:ph type="body" sz="quarter" idx="34"/>
          </p:nvPr>
        </p:nvSpPr>
        <p:spPr>
          <a:xfrm>
            <a:off x="6771323" y="2155123"/>
            <a:ext cx="1920240" cy="3959352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lIns="91440" anchor="t" anchorCtr="0"/>
          <a:lstStyle>
            <a:lvl1pPr marL="89154" marR="0" indent="-89154" algn="l" defTabSz="6858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1"/>
              </a:buClr>
              <a:buSzTx/>
              <a:buFont typeface="Wingdings 2" pitchFamily="18" charset="2"/>
              <a:buChar char=""/>
              <a:tabLst/>
              <a:defRPr sz="900" baseline="0"/>
            </a:lvl1pPr>
            <a:lvl2pPr marL="246888" indent="-123444">
              <a:buClr>
                <a:srgbClr val="B01C2E"/>
              </a:buClr>
              <a:buFont typeface="Arial" pitchFamily="34" charset="0"/>
              <a:buChar char="•"/>
              <a:defRPr sz="900" baseline="0"/>
            </a:lvl2pPr>
            <a:lvl3pPr marL="329184" indent="-130302">
              <a:buClr>
                <a:srgbClr val="B01C2E"/>
              </a:buClr>
              <a:buFont typeface="Arial" pitchFamily="34" charset="0"/>
              <a:buChar char="‒"/>
              <a:defRPr sz="900" baseline="0"/>
            </a:lvl3pPr>
            <a:lvl4pPr marL="514350">
              <a:buClr>
                <a:srgbClr val="B01C2E"/>
              </a:buClr>
              <a:buFont typeface="Arial" pitchFamily="34" charset="0"/>
              <a:buChar char="–"/>
              <a:defRPr sz="900"/>
            </a:lvl4pPr>
            <a:lvl5pPr marL="685800">
              <a:buClr>
                <a:srgbClr val="B01C2E"/>
              </a:buClr>
              <a:buFont typeface="Arial" pitchFamily="34" charset="0"/>
              <a:buChar char="–"/>
              <a:defRPr sz="1500"/>
            </a:lvl5pPr>
            <a:lvl6pPr marL="857250">
              <a:buClr>
                <a:srgbClr val="B01C2E"/>
              </a:buClr>
              <a:buFont typeface="Arial" pitchFamily="34" charset="0"/>
              <a:buChar char="–"/>
              <a:defRPr/>
            </a:lvl6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Slide Number Placeholder 9"/>
          <p:cNvSpPr>
            <a:spLocks noGrp="1"/>
          </p:cNvSpPr>
          <p:nvPr>
            <p:ph type="sldNum" sz="quarter" idx="35"/>
          </p:nvPr>
        </p:nvSpPr>
        <p:spPr/>
        <p:txBody>
          <a:bodyPr/>
          <a:lstStyle>
            <a:lvl1pPr>
              <a:defRPr/>
            </a:lvl1pPr>
          </a:lstStyle>
          <a:p>
            <a:fld id="{6D75ED15-758A-614E-A17B-56CD5E692F69}" type="slidenum">
              <a:rPr lang="en-US" altLang="en-US"/>
              <a:pPr/>
              <a:t>‹#›</a:t>
            </a:fld>
            <a:endParaRPr lang="en-US" altLang="en-US"/>
          </a:p>
        </p:txBody>
      </p:sp>
      <p:sp>
        <p:nvSpPr>
          <p:cNvPr id="21" name="Footer Placeholder 20"/>
          <p:cNvSpPr>
            <a:spLocks noGrp="1"/>
          </p:cNvSpPr>
          <p:nvPr>
            <p:ph type="ftr" sz="quarter" idx="36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r>
              <a:rPr lang="en-US"/>
              <a:t>Ethical Debates, Econ Theories, Real-World Impacts</a:t>
            </a: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ext Placeholder 12"/>
          <p:cNvSpPr>
            <a:spLocks noGrp="1"/>
          </p:cNvSpPr>
          <p:nvPr>
            <p:ph type="body" sz="quarter" idx="12"/>
          </p:nvPr>
        </p:nvSpPr>
        <p:spPr>
          <a:xfrm>
            <a:off x="338328" y="1450181"/>
            <a:ext cx="2596896" cy="457200"/>
          </a:xfrm>
          <a:prstGeom prst="homePlate">
            <a:avLst>
              <a:gd name="adj" fmla="val 33316"/>
            </a:avLst>
          </a:prstGeom>
          <a:solidFill>
            <a:srgbClr val="B01C2E"/>
          </a:solidFill>
          <a:ln w="6350">
            <a:solidFill>
              <a:srgbClr val="A9A9A9"/>
            </a:solidFill>
          </a:ln>
        </p:spPr>
        <p:txBody>
          <a:bodyPr lIns="137160" tIns="137160" rIns="274320" bIns="137160" anchor="ctr"/>
          <a:lstStyle>
            <a:lvl1pPr marL="0" indent="0" algn="l">
              <a:buNone/>
              <a:defRPr sz="900" b="1">
                <a:solidFill>
                  <a:schemeClr val="bg1"/>
                </a:solidFill>
              </a:defRPr>
            </a:lvl1pPr>
            <a:lvl2pPr marL="255985" indent="-127397">
              <a:defRPr sz="900"/>
            </a:lvl2pPr>
            <a:lvl3pPr marL="384572" indent="-128588">
              <a:defRPr sz="900"/>
            </a:lvl3pPr>
            <a:lvl4pPr marL="511969" indent="-127397">
              <a:defRPr sz="900"/>
            </a:lvl4pPr>
            <a:lvl5pPr marL="640556" indent="-128588">
              <a:defRPr sz="9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13"/>
          <p:cNvSpPr>
            <a:spLocks noGrp="1"/>
          </p:cNvSpPr>
          <p:nvPr>
            <p:ph type="body" sz="quarter" idx="17"/>
          </p:nvPr>
        </p:nvSpPr>
        <p:spPr>
          <a:xfrm>
            <a:off x="3273554" y="1447806"/>
            <a:ext cx="2651125" cy="461963"/>
          </a:xfrm>
          <a:prstGeom prst="chevron">
            <a:avLst>
              <a:gd name="adj" fmla="val 34831"/>
            </a:avLst>
          </a:prstGeom>
          <a:solidFill>
            <a:srgbClr val="B01C2E"/>
          </a:solidFill>
        </p:spPr>
        <p:txBody>
          <a:bodyPr anchor="ctr"/>
          <a:lstStyle>
            <a:lvl1pPr>
              <a:buNone/>
              <a:defRPr sz="900" b="1">
                <a:solidFill>
                  <a:srgbClr val="FFFFFF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13"/>
          <p:cNvSpPr>
            <a:spLocks noGrp="1"/>
          </p:cNvSpPr>
          <p:nvPr>
            <p:ph type="body" sz="quarter" idx="29"/>
          </p:nvPr>
        </p:nvSpPr>
        <p:spPr>
          <a:xfrm>
            <a:off x="6208779" y="1447806"/>
            <a:ext cx="2651125" cy="461963"/>
          </a:xfrm>
          <a:prstGeom prst="chevron">
            <a:avLst>
              <a:gd name="adj" fmla="val 34831"/>
            </a:avLst>
          </a:prstGeom>
          <a:solidFill>
            <a:srgbClr val="B01C2E"/>
          </a:solidFill>
        </p:spPr>
        <p:txBody>
          <a:bodyPr anchor="ctr"/>
          <a:lstStyle>
            <a:lvl1pPr>
              <a:buNone/>
              <a:defRPr sz="900" b="1">
                <a:solidFill>
                  <a:srgbClr val="FFFFFF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Rectangle 2"/>
          <p:cNvSpPr>
            <a:spLocks noGrp="1" noChangeArrowheads="1"/>
          </p:cNvSpPr>
          <p:nvPr>
            <p:ph type="title"/>
          </p:nvPr>
        </p:nvSpPr>
        <p:spPr bwMode="gray">
          <a:xfrm>
            <a:off x="452441" y="2"/>
            <a:ext cx="8239125" cy="8985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>
            <a:lvl1pPr algn="l">
              <a:defRPr sz="1650"/>
            </a:lvl1pPr>
          </a:lstStyle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7" name="Text Placeholder 5"/>
          <p:cNvSpPr>
            <a:spLocks noGrp="1"/>
          </p:cNvSpPr>
          <p:nvPr>
            <p:ph type="body" sz="quarter" idx="31"/>
          </p:nvPr>
        </p:nvSpPr>
        <p:spPr>
          <a:xfrm>
            <a:off x="3273552" y="2057400"/>
            <a:ext cx="2523744" cy="3108960"/>
          </a:xfrm>
          <a:prstGeom prst="rect">
            <a:avLst/>
          </a:prstGeom>
          <a:solidFill>
            <a:srgbClr val="FFFFFF"/>
          </a:solidFill>
          <a:ln>
            <a:solidFill>
              <a:srgbClr val="C0C0C0"/>
            </a:solidFill>
          </a:ln>
        </p:spPr>
        <p:txBody>
          <a:bodyPr lIns="91440" anchor="t" anchorCtr="0"/>
          <a:lstStyle>
            <a:lvl1pPr marL="89154" marR="0" indent="-89154" algn="l" defTabSz="6858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1"/>
              </a:buClr>
              <a:buSzTx/>
              <a:buFont typeface="Wingdings 2" pitchFamily="18" charset="2"/>
              <a:buChar char=""/>
              <a:tabLst/>
              <a:defRPr sz="900" baseline="0"/>
            </a:lvl1pPr>
            <a:lvl2pPr marL="246888" indent="-123444">
              <a:buClr>
                <a:srgbClr val="B01C2E"/>
              </a:buClr>
              <a:buFont typeface="Arial" pitchFamily="34" charset="0"/>
              <a:buChar char="•"/>
              <a:defRPr sz="900" baseline="0"/>
            </a:lvl2pPr>
            <a:lvl3pPr marL="329184" indent="-130302">
              <a:buClr>
                <a:srgbClr val="B01C2E"/>
              </a:buClr>
              <a:buFont typeface="Arial" pitchFamily="34" charset="0"/>
              <a:buChar char="‒"/>
              <a:defRPr sz="900" baseline="0"/>
            </a:lvl3pPr>
            <a:lvl4pPr marL="514350">
              <a:buClr>
                <a:srgbClr val="B01C2E"/>
              </a:buClr>
              <a:buFont typeface="Arial" pitchFamily="34" charset="0"/>
              <a:buChar char="–"/>
              <a:defRPr sz="900"/>
            </a:lvl4pPr>
            <a:lvl5pPr marL="685800">
              <a:buClr>
                <a:srgbClr val="B01C2E"/>
              </a:buClr>
              <a:buFont typeface="Arial" pitchFamily="34" charset="0"/>
              <a:buChar char="–"/>
              <a:defRPr sz="1500"/>
            </a:lvl5pPr>
            <a:lvl6pPr marL="857250">
              <a:buClr>
                <a:srgbClr val="B01C2E"/>
              </a:buClr>
              <a:buFont typeface="Arial" pitchFamily="34" charset="0"/>
              <a:buChar char="–"/>
              <a:defRPr/>
            </a:lvl6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ext Placeholder 5"/>
          <p:cNvSpPr>
            <a:spLocks noGrp="1"/>
          </p:cNvSpPr>
          <p:nvPr>
            <p:ph type="body" sz="quarter" idx="32"/>
          </p:nvPr>
        </p:nvSpPr>
        <p:spPr>
          <a:xfrm>
            <a:off x="6208776" y="2057400"/>
            <a:ext cx="2523744" cy="3108960"/>
          </a:xfrm>
          <a:prstGeom prst="rect">
            <a:avLst/>
          </a:prstGeom>
          <a:solidFill>
            <a:srgbClr val="FFFFFF"/>
          </a:solidFill>
          <a:ln>
            <a:solidFill>
              <a:srgbClr val="C0C0C0"/>
            </a:solidFill>
          </a:ln>
        </p:spPr>
        <p:txBody>
          <a:bodyPr lIns="91440" anchor="t" anchorCtr="0"/>
          <a:lstStyle>
            <a:lvl1pPr marL="89154" marR="0" indent="-89154" algn="l" defTabSz="6858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1"/>
              </a:buClr>
              <a:buSzTx/>
              <a:buFont typeface="Wingdings 2" pitchFamily="18" charset="2"/>
              <a:buChar char=""/>
              <a:tabLst/>
              <a:defRPr sz="900" baseline="0"/>
            </a:lvl1pPr>
            <a:lvl2pPr marL="246888" indent="-123444">
              <a:buClr>
                <a:srgbClr val="B01C2E"/>
              </a:buClr>
              <a:buFont typeface="Arial" pitchFamily="34" charset="0"/>
              <a:buChar char="•"/>
              <a:defRPr sz="900" baseline="0"/>
            </a:lvl2pPr>
            <a:lvl3pPr marL="329184" indent="-130302">
              <a:buClr>
                <a:srgbClr val="B01C2E"/>
              </a:buClr>
              <a:buFont typeface="Arial" pitchFamily="34" charset="0"/>
              <a:buChar char="‒"/>
              <a:defRPr sz="900" baseline="0"/>
            </a:lvl3pPr>
            <a:lvl4pPr marL="514350">
              <a:buClr>
                <a:srgbClr val="B01C2E"/>
              </a:buClr>
              <a:buFont typeface="Arial" pitchFamily="34" charset="0"/>
              <a:buChar char="–"/>
              <a:defRPr sz="900"/>
            </a:lvl4pPr>
            <a:lvl5pPr marL="685800">
              <a:buClr>
                <a:srgbClr val="B01C2E"/>
              </a:buClr>
              <a:buFont typeface="Arial" pitchFamily="34" charset="0"/>
              <a:buChar char="–"/>
              <a:defRPr sz="1500"/>
            </a:lvl5pPr>
            <a:lvl6pPr marL="857250">
              <a:buClr>
                <a:srgbClr val="B01C2E"/>
              </a:buClr>
              <a:buFont typeface="Arial" pitchFamily="34" charset="0"/>
              <a:buChar char="–"/>
              <a:defRPr/>
            </a:lvl6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5"/>
          <p:cNvSpPr>
            <a:spLocks noGrp="1"/>
          </p:cNvSpPr>
          <p:nvPr>
            <p:ph type="body" sz="quarter" idx="33"/>
          </p:nvPr>
        </p:nvSpPr>
        <p:spPr>
          <a:xfrm>
            <a:off x="338328" y="2057403"/>
            <a:ext cx="2523744" cy="230832"/>
          </a:xfrm>
          <a:prstGeom prst="rect">
            <a:avLst/>
          </a:prstGeom>
          <a:solidFill>
            <a:srgbClr val="FFFFFF"/>
          </a:solidFill>
          <a:ln>
            <a:solidFill>
              <a:srgbClr val="C0C0C0"/>
            </a:solidFill>
          </a:ln>
        </p:spPr>
        <p:txBody>
          <a:bodyPr lIns="91440" anchor="t" anchorCtr="0">
            <a:spAutoFit/>
          </a:bodyPr>
          <a:lstStyle>
            <a:lvl1pPr marL="89154" marR="0" indent="-89154" algn="l" defTabSz="6858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1"/>
              </a:buClr>
              <a:buSzTx/>
              <a:buFont typeface="Wingdings 2" pitchFamily="18" charset="2"/>
              <a:buChar char=""/>
              <a:tabLst/>
              <a:defRPr sz="900" baseline="0"/>
            </a:lvl1pPr>
            <a:lvl2pPr marL="246888" indent="-123444">
              <a:buClr>
                <a:srgbClr val="B01C2E"/>
              </a:buClr>
              <a:buFont typeface="Arial" pitchFamily="34" charset="0"/>
              <a:buChar char="•"/>
              <a:defRPr sz="900" baseline="0"/>
            </a:lvl2pPr>
            <a:lvl3pPr marL="329184" indent="-130302">
              <a:buClr>
                <a:srgbClr val="B01C2E"/>
              </a:buClr>
              <a:buFont typeface="Arial" pitchFamily="34" charset="0"/>
              <a:buChar char="‒"/>
              <a:defRPr sz="900" baseline="0"/>
            </a:lvl3pPr>
            <a:lvl4pPr marL="514350">
              <a:buClr>
                <a:srgbClr val="B01C2E"/>
              </a:buClr>
              <a:buFont typeface="Arial" pitchFamily="34" charset="0"/>
              <a:buChar char="–"/>
              <a:defRPr sz="900"/>
            </a:lvl4pPr>
            <a:lvl5pPr marL="685800">
              <a:buClr>
                <a:srgbClr val="B01C2E"/>
              </a:buClr>
              <a:buFont typeface="Arial" pitchFamily="34" charset="0"/>
              <a:buChar char="–"/>
              <a:defRPr sz="1500"/>
            </a:lvl5pPr>
            <a:lvl6pPr marL="857250">
              <a:buClr>
                <a:srgbClr val="B01C2E"/>
              </a:buClr>
              <a:buFont typeface="Arial" pitchFamily="34" charset="0"/>
              <a:buChar char="–"/>
              <a:defRPr/>
            </a:lvl6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Slide Number Placeholder 9"/>
          <p:cNvSpPr>
            <a:spLocks noGrp="1"/>
          </p:cNvSpPr>
          <p:nvPr>
            <p:ph type="sldNum" sz="quarter" idx="34"/>
          </p:nvPr>
        </p:nvSpPr>
        <p:spPr/>
        <p:txBody>
          <a:bodyPr/>
          <a:lstStyle>
            <a:lvl1pPr>
              <a:defRPr/>
            </a:lvl1pPr>
          </a:lstStyle>
          <a:p>
            <a:fld id="{8A4AF9FF-8501-8442-BA34-6C86C862CF8D}" type="slidenum">
              <a:rPr lang="en-US" altLang="en-US"/>
              <a:pPr/>
              <a:t>‹#›</a:t>
            </a:fld>
            <a:endParaRPr lang="en-US" altLang="en-US"/>
          </a:p>
        </p:txBody>
      </p:sp>
      <p:sp>
        <p:nvSpPr>
          <p:cNvPr id="10" name="Footer Placeholder 12"/>
          <p:cNvSpPr>
            <a:spLocks noGrp="1"/>
          </p:cNvSpPr>
          <p:nvPr>
            <p:ph type="ftr" sz="quarter" idx="35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Ethical Debates, Econ Theories, Real-World Impacts</a:t>
            </a: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rge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 Placeholder 8"/>
          <p:cNvSpPr>
            <a:spLocks noGrp="1"/>
          </p:cNvSpPr>
          <p:nvPr>
            <p:ph type="body" sz="quarter" idx="29"/>
          </p:nvPr>
        </p:nvSpPr>
        <p:spPr>
          <a:xfrm>
            <a:off x="7129272" y="1493520"/>
            <a:ext cx="1481328" cy="4754880"/>
          </a:xfrm>
          <a:prstGeom prst="rect">
            <a:avLst/>
          </a:prstGeom>
          <a:ln>
            <a:solidFill>
              <a:srgbClr val="C0C0C0"/>
            </a:solidFill>
          </a:ln>
        </p:spPr>
        <p:txBody>
          <a:bodyPr lIns="45720" anchor="t"/>
          <a:lstStyle>
            <a:lvl1pPr marL="123444" indent="-123444" algn="l">
              <a:lnSpc>
                <a:spcPts val="1050"/>
              </a:lnSpc>
              <a:spcBef>
                <a:spcPts val="0"/>
              </a:spcBef>
              <a:buClr>
                <a:schemeClr val="accent1"/>
              </a:buClr>
              <a:buFont typeface="Wingdings" pitchFamily="2" charset="2"/>
              <a:buChar char="§"/>
              <a:defRPr sz="900" b="0">
                <a:solidFill>
                  <a:srgbClr val="000000"/>
                </a:solidFill>
              </a:defRPr>
            </a:lvl1pPr>
            <a:lvl2pPr marL="123444" indent="0" algn="l">
              <a:spcBef>
                <a:spcPts val="525"/>
              </a:spcBef>
              <a:buNone/>
              <a:defRPr sz="900" b="0"/>
            </a:lvl2pPr>
            <a:lvl3pPr indent="0" algn="ctr">
              <a:spcBef>
                <a:spcPts val="0"/>
              </a:spcBef>
              <a:buNone/>
              <a:defRPr sz="900" b="1"/>
            </a:lvl3pPr>
            <a:lvl4pPr indent="0" algn="ctr">
              <a:spcBef>
                <a:spcPts val="0"/>
              </a:spcBef>
              <a:buNone/>
              <a:defRPr sz="900" b="1"/>
            </a:lvl4pPr>
            <a:lvl5pPr indent="0" algn="ctr">
              <a:spcBef>
                <a:spcPts val="0"/>
              </a:spcBef>
              <a:buNone/>
              <a:defRPr sz="900" b="1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5"/>
          <p:cNvSpPr>
            <a:spLocks noGrp="1"/>
          </p:cNvSpPr>
          <p:nvPr>
            <p:ph type="body" sz="quarter" idx="21"/>
          </p:nvPr>
        </p:nvSpPr>
        <p:spPr>
          <a:xfrm>
            <a:off x="457200" y="1600200"/>
            <a:ext cx="1600200" cy="1280160"/>
          </a:xfrm>
          <a:prstGeom prst="rect">
            <a:avLst/>
          </a:prstGeom>
          <a:solidFill>
            <a:srgbClr val="B01C2E"/>
          </a:solidFill>
          <a:ln>
            <a:solidFill>
              <a:srgbClr val="C0C0C0"/>
            </a:solidFill>
          </a:ln>
        </p:spPr>
        <p:txBody>
          <a:bodyPr anchor="ctr"/>
          <a:lstStyle>
            <a:lvl1pPr marL="89154" marR="0" indent="-89154" algn="l" defTabSz="6858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C0C0C0"/>
              </a:buClr>
              <a:buSzTx/>
              <a:buFont typeface="Wingdings 2" pitchFamily="18" charset="2"/>
              <a:buChar char="¡"/>
              <a:tabLst/>
              <a:defRPr sz="900" b="1" baseline="0">
                <a:solidFill>
                  <a:srgbClr val="FFFFFF"/>
                </a:solidFill>
              </a:defRPr>
            </a:lvl1pPr>
            <a:lvl2pPr marL="88106" indent="0">
              <a:buFontTx/>
              <a:buNone/>
              <a:defRPr sz="750"/>
            </a:lvl2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4" name="Text Placeholder 5"/>
          <p:cNvSpPr>
            <a:spLocks noGrp="1"/>
          </p:cNvSpPr>
          <p:nvPr>
            <p:ph type="body" sz="quarter" idx="23"/>
          </p:nvPr>
        </p:nvSpPr>
        <p:spPr>
          <a:xfrm>
            <a:off x="457200" y="4876800"/>
            <a:ext cx="1600200" cy="1280160"/>
          </a:xfrm>
          <a:prstGeom prst="rect">
            <a:avLst/>
          </a:prstGeom>
          <a:solidFill>
            <a:srgbClr val="B01C2E"/>
          </a:solidFill>
          <a:ln>
            <a:solidFill>
              <a:srgbClr val="C0C0C0"/>
            </a:solidFill>
          </a:ln>
        </p:spPr>
        <p:txBody>
          <a:bodyPr anchor="ctr"/>
          <a:lstStyle>
            <a:lvl1pPr marL="89154" marR="0" indent="-89154" algn="l" defTabSz="6858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1"/>
              </a:buClr>
              <a:buSzTx/>
              <a:buFont typeface="Wingdings 2" pitchFamily="18" charset="2"/>
              <a:buChar char="¡"/>
              <a:tabLst/>
              <a:defRPr lang="en-US" sz="900" b="1" kern="1200" baseline="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marL="88106" indent="0">
              <a:buFontTx/>
              <a:buNone/>
              <a:defRPr sz="750"/>
            </a:lvl2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5"/>
          <p:cNvSpPr>
            <a:spLocks noGrp="1"/>
          </p:cNvSpPr>
          <p:nvPr>
            <p:ph type="body" sz="quarter" idx="24"/>
          </p:nvPr>
        </p:nvSpPr>
        <p:spPr>
          <a:xfrm>
            <a:off x="457200" y="3238500"/>
            <a:ext cx="1600200" cy="1280160"/>
          </a:xfrm>
          <a:prstGeom prst="rect">
            <a:avLst/>
          </a:prstGeom>
          <a:solidFill>
            <a:srgbClr val="B01C2E"/>
          </a:solidFill>
          <a:ln>
            <a:solidFill>
              <a:srgbClr val="C0C0C0"/>
            </a:solidFill>
          </a:ln>
        </p:spPr>
        <p:txBody>
          <a:bodyPr anchor="ctr"/>
          <a:lstStyle>
            <a:lvl1pPr marL="89154" marR="0" indent="-89154" algn="l" defTabSz="6858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1"/>
              </a:buClr>
              <a:buSzTx/>
              <a:buFont typeface="Wingdings 2" pitchFamily="18" charset="2"/>
              <a:buChar char="¡"/>
              <a:tabLst/>
              <a:defRPr lang="en-US" sz="900" b="1" kern="1200" baseline="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marL="88106" indent="0">
              <a:buFontTx/>
              <a:buNone/>
              <a:defRPr sz="750"/>
            </a:lvl2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5"/>
          <p:cNvSpPr>
            <a:spLocks noGrp="1"/>
          </p:cNvSpPr>
          <p:nvPr>
            <p:ph type="body" sz="quarter" idx="30"/>
          </p:nvPr>
        </p:nvSpPr>
        <p:spPr>
          <a:xfrm>
            <a:off x="2191512" y="1600200"/>
            <a:ext cx="4864608" cy="1280160"/>
          </a:xfrm>
          <a:prstGeom prst="homePlate">
            <a:avLst>
              <a:gd name="adj" fmla="val 25111"/>
            </a:avLst>
          </a:prstGeom>
          <a:solidFill>
            <a:srgbClr val="FFFFFF"/>
          </a:solidFill>
          <a:ln>
            <a:solidFill>
              <a:srgbClr val="C0C0C0"/>
            </a:solidFill>
          </a:ln>
        </p:spPr>
        <p:txBody>
          <a:bodyPr rIns="45720" anchor="ctr"/>
          <a:lstStyle>
            <a:lvl1pPr marL="123444" marR="0" indent="-123444" algn="l" defTabSz="6858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1"/>
              </a:buClr>
              <a:buSzTx/>
              <a:buFont typeface="Wingdings 2" pitchFamily="18" charset="2"/>
              <a:buChar char=""/>
              <a:tabLst/>
              <a:defRPr sz="900" baseline="0"/>
            </a:lvl1pPr>
            <a:lvl2pPr marL="246888" indent="-123444">
              <a:buClr>
                <a:srgbClr val="B01C2E"/>
              </a:buClr>
              <a:buFont typeface="Arial" pitchFamily="34" charset="0"/>
              <a:buChar char="•"/>
              <a:defRPr sz="900" baseline="0"/>
            </a:lvl2pPr>
            <a:lvl3pPr marL="329184" indent="-123444">
              <a:buClr>
                <a:srgbClr val="B01C2E"/>
              </a:buClr>
              <a:buFont typeface="Arial" pitchFamily="34" charset="0"/>
              <a:buChar char="‒"/>
              <a:defRPr sz="900" baseline="0"/>
            </a:lvl3pPr>
            <a:lvl4pPr marL="452628" indent="-123444">
              <a:buClr>
                <a:srgbClr val="B01C2E"/>
              </a:buClr>
              <a:buFont typeface="Arial" pitchFamily="34" charset="0"/>
              <a:buChar char="–"/>
              <a:defRPr sz="900"/>
            </a:lvl4pPr>
            <a:lvl5pPr marL="576072" indent="-123444">
              <a:buClr>
                <a:srgbClr val="B01C2E"/>
              </a:buClr>
              <a:buFont typeface="Arial" pitchFamily="34" charset="0"/>
              <a:buChar char="–"/>
              <a:defRPr sz="900"/>
            </a:lvl5pPr>
            <a:lvl6pPr marL="685800" indent="-123444">
              <a:buClr>
                <a:srgbClr val="B01C2E"/>
              </a:buClr>
              <a:buFont typeface="Arial" pitchFamily="34" charset="0"/>
              <a:buChar char="–"/>
              <a:defRPr sz="900"/>
            </a:lvl6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1" name="Rectangle 2"/>
          <p:cNvSpPr>
            <a:spLocks noGrp="1" noChangeArrowheads="1"/>
          </p:cNvSpPr>
          <p:nvPr>
            <p:ph type="title"/>
          </p:nvPr>
        </p:nvSpPr>
        <p:spPr bwMode="gray">
          <a:xfrm>
            <a:off x="452441" y="2"/>
            <a:ext cx="8239125" cy="8985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>
            <a:lvl1pPr algn="l">
              <a:defRPr sz="1650"/>
            </a:lvl1pPr>
          </a:lstStyle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5" name="Text Placeholder 5"/>
          <p:cNvSpPr>
            <a:spLocks noGrp="1"/>
          </p:cNvSpPr>
          <p:nvPr>
            <p:ph type="body" sz="quarter" idx="31"/>
          </p:nvPr>
        </p:nvSpPr>
        <p:spPr>
          <a:xfrm>
            <a:off x="2191512" y="3238500"/>
            <a:ext cx="4864608" cy="1280160"/>
          </a:xfrm>
          <a:prstGeom prst="homePlate">
            <a:avLst>
              <a:gd name="adj" fmla="val 25111"/>
            </a:avLst>
          </a:prstGeom>
          <a:solidFill>
            <a:srgbClr val="FFFFFF"/>
          </a:solidFill>
          <a:ln>
            <a:solidFill>
              <a:srgbClr val="C0C0C0"/>
            </a:solidFill>
          </a:ln>
        </p:spPr>
        <p:txBody>
          <a:bodyPr rIns="45720" anchor="ctr"/>
          <a:lstStyle>
            <a:lvl1pPr marL="123444" marR="0" indent="-123444" algn="l" defTabSz="6858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1"/>
              </a:buClr>
              <a:buSzTx/>
              <a:buFont typeface="Wingdings 2" pitchFamily="18" charset="2"/>
              <a:buChar char=""/>
              <a:tabLst/>
              <a:defRPr sz="900" baseline="0"/>
            </a:lvl1pPr>
            <a:lvl2pPr marL="246888" indent="-123444">
              <a:buClr>
                <a:srgbClr val="B01C2E"/>
              </a:buClr>
              <a:buFont typeface="Arial" pitchFamily="34" charset="0"/>
              <a:buChar char="•"/>
              <a:defRPr sz="900" baseline="0"/>
            </a:lvl2pPr>
            <a:lvl3pPr marL="329184" indent="-123444">
              <a:buClr>
                <a:srgbClr val="B01C2E"/>
              </a:buClr>
              <a:buFont typeface="Arial" pitchFamily="34" charset="0"/>
              <a:buChar char="‒"/>
              <a:defRPr sz="900" baseline="0"/>
            </a:lvl3pPr>
            <a:lvl4pPr marL="452628" indent="-123444">
              <a:buClr>
                <a:srgbClr val="B01C2E"/>
              </a:buClr>
              <a:buFont typeface="Arial" pitchFamily="34" charset="0"/>
              <a:buChar char="–"/>
              <a:defRPr sz="900"/>
            </a:lvl4pPr>
            <a:lvl5pPr marL="576072" indent="-123444">
              <a:buClr>
                <a:srgbClr val="B01C2E"/>
              </a:buClr>
              <a:buFont typeface="Arial" pitchFamily="34" charset="0"/>
              <a:buChar char="–"/>
              <a:defRPr sz="900"/>
            </a:lvl5pPr>
            <a:lvl6pPr marL="685800" indent="-123444">
              <a:buClr>
                <a:srgbClr val="B01C2E"/>
              </a:buClr>
              <a:buFont typeface="Arial" pitchFamily="34" charset="0"/>
              <a:buChar char="–"/>
              <a:defRPr sz="900"/>
            </a:lvl6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6" name="Text Placeholder 5"/>
          <p:cNvSpPr>
            <a:spLocks noGrp="1"/>
          </p:cNvSpPr>
          <p:nvPr>
            <p:ph type="body" sz="quarter" idx="32"/>
          </p:nvPr>
        </p:nvSpPr>
        <p:spPr>
          <a:xfrm>
            <a:off x="2191512" y="4876800"/>
            <a:ext cx="4864608" cy="1280160"/>
          </a:xfrm>
          <a:prstGeom prst="homePlate">
            <a:avLst>
              <a:gd name="adj" fmla="val 25111"/>
            </a:avLst>
          </a:prstGeom>
          <a:solidFill>
            <a:srgbClr val="FFFFFF"/>
          </a:solidFill>
          <a:ln>
            <a:solidFill>
              <a:srgbClr val="C0C0C0"/>
            </a:solidFill>
          </a:ln>
        </p:spPr>
        <p:txBody>
          <a:bodyPr rIns="45720" anchor="ctr"/>
          <a:lstStyle>
            <a:lvl1pPr marL="123444" marR="0" indent="-123444" algn="l" defTabSz="6858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1"/>
              </a:buClr>
              <a:buSzTx/>
              <a:buFont typeface="Wingdings 2" pitchFamily="18" charset="2"/>
              <a:buChar char=""/>
              <a:tabLst/>
              <a:defRPr sz="900" baseline="0"/>
            </a:lvl1pPr>
            <a:lvl2pPr marL="246888" indent="-123444">
              <a:buClr>
                <a:srgbClr val="B01C2E"/>
              </a:buClr>
              <a:buFont typeface="Arial" pitchFamily="34" charset="0"/>
              <a:buChar char="•"/>
              <a:defRPr sz="900" baseline="0"/>
            </a:lvl2pPr>
            <a:lvl3pPr marL="329184" indent="-123444">
              <a:buClr>
                <a:srgbClr val="B01C2E"/>
              </a:buClr>
              <a:buFont typeface="Arial" pitchFamily="34" charset="0"/>
              <a:buChar char="‒"/>
              <a:defRPr sz="900" baseline="0"/>
            </a:lvl3pPr>
            <a:lvl4pPr marL="452628" indent="-123444">
              <a:buClr>
                <a:srgbClr val="B01C2E"/>
              </a:buClr>
              <a:buFont typeface="Arial" pitchFamily="34" charset="0"/>
              <a:buChar char="–"/>
              <a:defRPr sz="900"/>
            </a:lvl4pPr>
            <a:lvl5pPr marL="576072" indent="-123444">
              <a:buClr>
                <a:srgbClr val="B01C2E"/>
              </a:buClr>
              <a:buFont typeface="Arial" pitchFamily="34" charset="0"/>
              <a:buChar char="–"/>
              <a:defRPr sz="900"/>
            </a:lvl5pPr>
            <a:lvl6pPr marL="685800" indent="-123444">
              <a:buClr>
                <a:srgbClr val="B01C2E"/>
              </a:buClr>
              <a:buFont typeface="Arial" pitchFamily="34" charset="0"/>
              <a:buChar char="–"/>
              <a:defRPr sz="900"/>
            </a:lvl6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33"/>
          </p:nvPr>
        </p:nvSpPr>
        <p:spPr/>
        <p:txBody>
          <a:bodyPr/>
          <a:lstStyle>
            <a:lvl1pPr>
              <a:defRPr/>
            </a:lvl1pPr>
          </a:lstStyle>
          <a:p>
            <a:fld id="{00398512-78EB-D84B-88E3-8EFD360D49EF}" type="slidenum">
              <a:rPr lang="en-US" altLang="en-US"/>
              <a:pPr/>
              <a:t>‹#›</a:t>
            </a:fld>
            <a:endParaRPr lang="en-US" altLang="en-US"/>
          </a:p>
        </p:txBody>
      </p:sp>
      <p:sp>
        <p:nvSpPr>
          <p:cNvPr id="13" name="Footer Placeholder 12"/>
          <p:cNvSpPr>
            <a:spLocks noGrp="1"/>
          </p:cNvSpPr>
          <p:nvPr>
            <p:ph type="ftr" sz="quarter" idx="34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Ethical Debates, Econ Theories, Real-World Impacts</a:t>
            </a: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blocks - Two palettes moving forw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AutoShape 3"/>
          <p:cNvSpPr>
            <a:spLocks noChangeArrowheads="1"/>
          </p:cNvSpPr>
          <p:nvPr userDrawn="1"/>
        </p:nvSpPr>
        <p:spPr bwMode="auto">
          <a:xfrm>
            <a:off x="684213" y="2635250"/>
            <a:ext cx="7777162" cy="1587500"/>
          </a:xfrm>
          <a:prstGeom prst="homePlate">
            <a:avLst>
              <a:gd name="adj" fmla="val 32592"/>
            </a:avLst>
          </a:prstGeom>
          <a:gradFill rotWithShape="1">
            <a:gsLst>
              <a:gs pos="0">
                <a:srgbClr val="9E9E9E"/>
              </a:gs>
              <a:gs pos="50000">
                <a:srgbClr val="C4C4C4"/>
              </a:gs>
              <a:gs pos="100000">
                <a:srgbClr val="E3E3E3"/>
              </a:gs>
            </a:gsLst>
            <a:lin ang="10800000" scaled="1"/>
          </a:gradFill>
          <a:ln>
            <a:noFill/>
          </a:ln>
          <a:extLst>
            <a:ext uri="{91240B29-F687-4F45-9708-019B960494DF}">
              <a14:hiddenLine xmlns:a14="http://schemas.microsoft.com/office/drawing/2010/main" w="635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tIns="68580" bIns="68580" anchor="ctr"/>
          <a:lstStyle>
            <a:lvl1pPr eaLnBrk="0" hangingPunct="0">
              <a:defRPr>
                <a:solidFill>
                  <a:schemeClr val="tx1"/>
                </a:solidFill>
                <a:latin typeface="Calibri" charset="0"/>
                <a:ea typeface="Arial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charset="0"/>
                <a:ea typeface="Arial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charset="0"/>
                <a:ea typeface="Arial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charset="0"/>
                <a:ea typeface="Arial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charset="0"/>
                <a:ea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Arial" charset="0"/>
                <a:cs typeface="Arial" charset="0"/>
              </a:defRPr>
            </a:lvl9pPr>
          </a:lstStyle>
          <a:p>
            <a:pPr eaLnBrk="1" hangingPunct="1"/>
            <a:endParaRPr lang="en-US" altLang="en-US" sz="1350">
              <a:latin typeface="Arial" charset="0"/>
            </a:endParaRPr>
          </a:p>
        </p:txBody>
      </p:sp>
      <p:sp>
        <p:nvSpPr>
          <p:cNvPr id="18" name="Text Placeholder 17"/>
          <p:cNvSpPr>
            <a:spLocks noGrp="1"/>
          </p:cNvSpPr>
          <p:nvPr>
            <p:ph type="body" sz="quarter" idx="21"/>
          </p:nvPr>
        </p:nvSpPr>
        <p:spPr>
          <a:xfrm>
            <a:off x="1051560" y="1417320"/>
            <a:ext cx="3291840" cy="457200"/>
          </a:xfrm>
          <a:prstGeom prst="rect">
            <a:avLst/>
          </a:prstGeom>
          <a:solidFill>
            <a:srgbClr val="B01C2E"/>
          </a:solidFill>
          <a:ln>
            <a:solidFill>
              <a:srgbClr val="C0C0C0"/>
            </a:solidFill>
          </a:ln>
        </p:spPr>
        <p:txBody>
          <a:bodyPr anchor="ctr"/>
          <a:lstStyle>
            <a:lvl1pPr algn="ctr">
              <a:buNone/>
              <a:defRPr sz="900" b="1">
                <a:solidFill>
                  <a:srgbClr val="FFFFFF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Text Placeholder 17"/>
          <p:cNvSpPr>
            <a:spLocks noGrp="1"/>
          </p:cNvSpPr>
          <p:nvPr>
            <p:ph type="body" sz="quarter" idx="23"/>
          </p:nvPr>
        </p:nvSpPr>
        <p:spPr>
          <a:xfrm>
            <a:off x="4572000" y="1417320"/>
            <a:ext cx="3291840" cy="457200"/>
          </a:xfrm>
          <a:prstGeom prst="rect">
            <a:avLst/>
          </a:prstGeom>
          <a:solidFill>
            <a:srgbClr val="B01C2E"/>
          </a:solidFill>
          <a:ln>
            <a:solidFill>
              <a:srgbClr val="C0C0C0"/>
            </a:solidFill>
          </a:ln>
        </p:spPr>
        <p:txBody>
          <a:bodyPr anchor="ctr"/>
          <a:lstStyle>
            <a:lvl1pPr algn="ctr">
              <a:buNone/>
              <a:defRPr sz="900" b="1">
                <a:solidFill>
                  <a:srgbClr val="FFFFFF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Rectangle 2"/>
          <p:cNvSpPr>
            <a:spLocks noGrp="1" noChangeArrowheads="1"/>
          </p:cNvSpPr>
          <p:nvPr>
            <p:ph type="title"/>
          </p:nvPr>
        </p:nvSpPr>
        <p:spPr bwMode="gray">
          <a:xfrm>
            <a:off x="452441" y="2"/>
            <a:ext cx="8239125" cy="8985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>
            <a:lvl1pPr algn="l">
              <a:defRPr sz="1650"/>
            </a:lvl1pPr>
          </a:lstStyle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Content Placeholder 10"/>
          <p:cNvSpPr>
            <a:spLocks noGrp="1"/>
          </p:cNvSpPr>
          <p:nvPr>
            <p:ph sz="quarter" idx="20"/>
          </p:nvPr>
        </p:nvSpPr>
        <p:spPr>
          <a:xfrm>
            <a:off x="1051560" y="1874520"/>
            <a:ext cx="3291840" cy="3657600"/>
          </a:xfrm>
          <a:prstGeom prst="rect">
            <a:avLst/>
          </a:prstGeom>
          <a:solidFill>
            <a:srgbClr val="FFFFFF"/>
          </a:solidFill>
          <a:ln>
            <a:solidFill>
              <a:srgbClr val="C0C0C0"/>
            </a:solidFill>
          </a:ln>
        </p:spPr>
        <p:txBody>
          <a:bodyPr/>
          <a:lstStyle>
            <a:lvl1pPr marL="171450" indent="-171450">
              <a:spcBef>
                <a:spcPts val="18"/>
              </a:spcBef>
              <a:buClr>
                <a:schemeClr val="accent1"/>
              </a:buClr>
              <a:buFont typeface="Wingdings 2" pitchFamily="18" charset="2"/>
              <a:buChar char=""/>
              <a:defRPr sz="900"/>
            </a:lvl1pPr>
            <a:lvl2pPr marL="342900" indent="-171450">
              <a:buClr>
                <a:schemeClr val="accent1"/>
              </a:buClr>
              <a:buFont typeface="Arial" pitchFamily="34" charset="0"/>
              <a:buChar char="•"/>
              <a:defRPr sz="900"/>
            </a:lvl2pPr>
            <a:lvl3pPr marL="514350">
              <a:buClr>
                <a:schemeClr val="accent1"/>
              </a:buClr>
              <a:buFont typeface="Arial" pitchFamily="34" charset="0"/>
              <a:buChar char="–"/>
              <a:defRPr sz="900"/>
            </a:lvl3pPr>
            <a:lvl4pPr marL="685800">
              <a:buClr>
                <a:schemeClr val="accent1"/>
              </a:buClr>
              <a:buFont typeface="Arial" pitchFamily="34" charset="0"/>
              <a:buChar char="–"/>
              <a:defRPr sz="900"/>
            </a:lvl4pPr>
            <a:lvl5pPr marL="857250">
              <a:buClr>
                <a:schemeClr val="accent1"/>
              </a:buClr>
              <a:buFont typeface="Arial" pitchFamily="34" charset="0"/>
              <a:buChar char="–"/>
              <a:defRPr sz="9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5" name="Content Placeholder 10"/>
          <p:cNvSpPr>
            <a:spLocks noGrp="1"/>
          </p:cNvSpPr>
          <p:nvPr>
            <p:ph sz="quarter" idx="24"/>
          </p:nvPr>
        </p:nvSpPr>
        <p:spPr>
          <a:xfrm>
            <a:off x="4572000" y="1874520"/>
            <a:ext cx="3291840" cy="3657600"/>
          </a:xfrm>
          <a:prstGeom prst="rect">
            <a:avLst/>
          </a:prstGeom>
          <a:solidFill>
            <a:srgbClr val="FFFFFF"/>
          </a:solidFill>
          <a:ln>
            <a:solidFill>
              <a:srgbClr val="C0C0C0"/>
            </a:solidFill>
          </a:ln>
        </p:spPr>
        <p:txBody>
          <a:bodyPr/>
          <a:lstStyle>
            <a:lvl1pPr marL="171450" indent="-171450">
              <a:spcBef>
                <a:spcPts val="18"/>
              </a:spcBef>
              <a:buClr>
                <a:schemeClr val="accent1"/>
              </a:buClr>
              <a:buFont typeface="Wingdings 2" pitchFamily="18" charset="2"/>
              <a:buChar char=""/>
              <a:defRPr sz="900"/>
            </a:lvl1pPr>
            <a:lvl2pPr marL="342900" indent="-171450">
              <a:buClr>
                <a:schemeClr val="accent1"/>
              </a:buClr>
              <a:buFont typeface="Arial" pitchFamily="34" charset="0"/>
              <a:buChar char="•"/>
              <a:defRPr sz="900"/>
            </a:lvl2pPr>
            <a:lvl3pPr marL="514350">
              <a:buClr>
                <a:schemeClr val="accent1"/>
              </a:buClr>
              <a:buFont typeface="Arial" pitchFamily="34" charset="0"/>
              <a:buChar char="–"/>
              <a:defRPr sz="900"/>
            </a:lvl3pPr>
            <a:lvl4pPr marL="685800">
              <a:buClr>
                <a:schemeClr val="accent1"/>
              </a:buClr>
              <a:buFont typeface="Arial" pitchFamily="34" charset="0"/>
              <a:buChar char="–"/>
              <a:defRPr sz="900"/>
            </a:lvl4pPr>
            <a:lvl5pPr marL="857250">
              <a:buClr>
                <a:schemeClr val="accent1"/>
              </a:buClr>
              <a:buFont typeface="Arial" pitchFamily="34" charset="0"/>
              <a:buChar char="–"/>
              <a:defRPr sz="9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Slide Number Placeholder 9"/>
          <p:cNvSpPr>
            <a:spLocks noGrp="1"/>
          </p:cNvSpPr>
          <p:nvPr>
            <p:ph type="sldNum" sz="quarter" idx="25"/>
          </p:nvPr>
        </p:nvSpPr>
        <p:spPr/>
        <p:txBody>
          <a:bodyPr/>
          <a:lstStyle>
            <a:lvl1pPr>
              <a:defRPr/>
            </a:lvl1pPr>
          </a:lstStyle>
          <a:p>
            <a:fld id="{6CB47071-B393-DC4F-9921-408D035EE572}" type="slidenum">
              <a:rPr lang="en-US" altLang="en-US"/>
              <a:pPr/>
              <a:t>‹#›</a:t>
            </a:fld>
            <a:endParaRPr lang="en-US" alt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26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r>
              <a:rPr lang="en-US"/>
              <a:t>Ethical Debates, Econ Theories, Real-World Impacts</a:t>
            </a:r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fli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7"/>
          <p:cNvSpPr>
            <a:spLocks/>
          </p:cNvSpPr>
          <p:nvPr userDrawn="1"/>
        </p:nvSpPr>
        <p:spPr bwMode="auto">
          <a:xfrm>
            <a:off x="4384675" y="3341688"/>
            <a:ext cx="376238" cy="1403350"/>
          </a:xfrm>
          <a:custGeom>
            <a:avLst/>
            <a:gdLst>
              <a:gd name="T0" fmla="*/ 2147483647 w 176"/>
              <a:gd name="T1" fmla="*/ 0 h 608"/>
              <a:gd name="T2" fmla="*/ 0 w 176"/>
              <a:gd name="T3" fmla="*/ 2147483647 h 608"/>
              <a:gd name="T4" fmla="*/ 2147483647 w 176"/>
              <a:gd name="T5" fmla="*/ 2147483647 h 608"/>
              <a:gd name="T6" fmla="*/ 0 w 176"/>
              <a:gd name="T7" fmla="*/ 2147483647 h 608"/>
              <a:gd name="T8" fmla="*/ 2147483647 w 176"/>
              <a:gd name="T9" fmla="*/ 2147483647 h 608"/>
              <a:gd name="T10" fmla="*/ 2147483647 w 176"/>
              <a:gd name="T11" fmla="*/ 2147483647 h 608"/>
              <a:gd name="T12" fmla="*/ 0 w 176"/>
              <a:gd name="T13" fmla="*/ 2147483647 h 608"/>
              <a:gd name="T14" fmla="*/ 0 w 176"/>
              <a:gd name="T15" fmla="*/ 2147483647 h 608"/>
              <a:gd name="T16" fmla="*/ 2147483647 w 176"/>
              <a:gd name="T17" fmla="*/ 2147483647 h 608"/>
              <a:gd name="T18" fmla="*/ 2147483647 w 176"/>
              <a:gd name="T19" fmla="*/ 2147483647 h 608"/>
              <a:gd name="T20" fmla="*/ 2147483647 w 176"/>
              <a:gd name="T21" fmla="*/ 2147483647 h 608"/>
              <a:gd name="T22" fmla="*/ 2147483647 w 176"/>
              <a:gd name="T23" fmla="*/ 2147483647 h 608"/>
              <a:gd name="T24" fmla="*/ 2147483647 w 176"/>
              <a:gd name="T25" fmla="*/ 2147483647 h 608"/>
              <a:gd name="T26" fmla="*/ 2147483647 w 176"/>
              <a:gd name="T27" fmla="*/ 2147483647 h 608"/>
              <a:gd name="T28" fmla="*/ 2147483647 w 176"/>
              <a:gd name="T29" fmla="*/ 0 h 608"/>
              <a:gd name="T30" fmla="*/ 2147483647 w 176"/>
              <a:gd name="T31" fmla="*/ 0 h 608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  <a:gd name="T39" fmla="*/ 0 60000 6553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  <a:gd name="T45" fmla="*/ 0 60000 65536"/>
              <a:gd name="T46" fmla="*/ 0 60000 65536"/>
              <a:gd name="T47" fmla="*/ 0 60000 65536"/>
            </a:gdLst>
            <a:ahLst/>
            <a:cxnLst>
              <a:cxn ang="T32">
                <a:pos x="T0" y="T1"/>
              </a:cxn>
              <a:cxn ang="T33">
                <a:pos x="T2" y="T3"/>
              </a:cxn>
              <a:cxn ang="T34">
                <a:pos x="T4" y="T5"/>
              </a:cxn>
              <a:cxn ang="T35">
                <a:pos x="T6" y="T7"/>
              </a:cxn>
              <a:cxn ang="T36">
                <a:pos x="T8" y="T9"/>
              </a:cxn>
              <a:cxn ang="T37">
                <a:pos x="T10" y="T11"/>
              </a:cxn>
              <a:cxn ang="T38">
                <a:pos x="T12" y="T13"/>
              </a:cxn>
              <a:cxn ang="T39">
                <a:pos x="T14" y="T15"/>
              </a:cxn>
              <a:cxn ang="T40">
                <a:pos x="T16" y="T17"/>
              </a:cxn>
              <a:cxn ang="T41">
                <a:pos x="T18" y="T19"/>
              </a:cxn>
              <a:cxn ang="T42">
                <a:pos x="T20" y="T21"/>
              </a:cxn>
              <a:cxn ang="T43">
                <a:pos x="T22" y="T23"/>
              </a:cxn>
              <a:cxn ang="T44">
                <a:pos x="T24" y="T25"/>
              </a:cxn>
              <a:cxn ang="T45">
                <a:pos x="T26" y="T27"/>
              </a:cxn>
              <a:cxn ang="T46">
                <a:pos x="T28" y="T29"/>
              </a:cxn>
              <a:cxn ang="T47">
                <a:pos x="T30" y="T31"/>
              </a:cxn>
            </a:cxnLst>
            <a:rect l="0" t="0" r="r" b="b"/>
            <a:pathLst>
              <a:path w="176" h="608">
                <a:moveTo>
                  <a:pt x="72" y="0"/>
                </a:moveTo>
                <a:lnTo>
                  <a:pt x="0" y="232"/>
                </a:lnTo>
                <a:lnTo>
                  <a:pt x="48" y="232"/>
                </a:lnTo>
                <a:lnTo>
                  <a:pt x="0" y="376"/>
                </a:lnTo>
                <a:lnTo>
                  <a:pt x="72" y="376"/>
                </a:lnTo>
                <a:lnTo>
                  <a:pt x="32" y="504"/>
                </a:lnTo>
                <a:lnTo>
                  <a:pt x="0" y="504"/>
                </a:lnTo>
                <a:lnTo>
                  <a:pt x="0" y="608"/>
                </a:lnTo>
                <a:lnTo>
                  <a:pt x="96" y="496"/>
                </a:lnTo>
                <a:lnTo>
                  <a:pt x="48" y="504"/>
                </a:lnTo>
                <a:lnTo>
                  <a:pt x="144" y="336"/>
                </a:lnTo>
                <a:lnTo>
                  <a:pt x="72" y="336"/>
                </a:lnTo>
                <a:lnTo>
                  <a:pt x="144" y="192"/>
                </a:lnTo>
                <a:lnTo>
                  <a:pt x="88" y="192"/>
                </a:lnTo>
                <a:lnTo>
                  <a:pt x="176" y="0"/>
                </a:lnTo>
                <a:lnTo>
                  <a:pt x="72" y="0"/>
                </a:lnTo>
                <a:close/>
              </a:path>
            </a:pathLst>
          </a:custGeom>
          <a:solidFill>
            <a:srgbClr val="B01C2E"/>
          </a:solidFill>
          <a:ln w="6350" cap="flat" cmpd="sng">
            <a:solidFill>
              <a:srgbClr val="B01C2E"/>
            </a:solidFill>
            <a:prstDash val="solid"/>
            <a:round/>
            <a:headEnd/>
            <a:tailEnd/>
          </a:ln>
        </p:spPr>
        <p:txBody>
          <a:bodyPr lIns="54000" tIns="54000" rIns="54000" bIns="54000" anchor="ctr"/>
          <a:lstStyle/>
          <a:p>
            <a:endParaRPr lang="en-US" sz="1350"/>
          </a:p>
        </p:txBody>
      </p:sp>
      <p:sp>
        <p:nvSpPr>
          <p:cNvPr id="18" name="Text Placeholder 17"/>
          <p:cNvSpPr>
            <a:spLocks noGrp="1"/>
          </p:cNvSpPr>
          <p:nvPr>
            <p:ph type="body" sz="quarter" idx="21"/>
          </p:nvPr>
        </p:nvSpPr>
        <p:spPr>
          <a:xfrm>
            <a:off x="835152" y="1417320"/>
            <a:ext cx="3035808" cy="457200"/>
          </a:xfrm>
          <a:prstGeom prst="rect">
            <a:avLst/>
          </a:prstGeom>
          <a:solidFill>
            <a:srgbClr val="B01C2E"/>
          </a:solidFill>
          <a:ln>
            <a:solidFill>
              <a:srgbClr val="C0C0C0"/>
            </a:solidFill>
          </a:ln>
        </p:spPr>
        <p:txBody>
          <a:bodyPr anchor="ctr"/>
          <a:lstStyle>
            <a:lvl1pPr algn="ctr">
              <a:buNone/>
              <a:defRPr sz="900" b="1" baseline="0">
                <a:solidFill>
                  <a:srgbClr val="FFFFFF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Text Placeholder 17"/>
          <p:cNvSpPr>
            <a:spLocks noGrp="1"/>
          </p:cNvSpPr>
          <p:nvPr>
            <p:ph type="body" sz="quarter" idx="23"/>
          </p:nvPr>
        </p:nvSpPr>
        <p:spPr>
          <a:xfrm>
            <a:off x="5266627" y="1417320"/>
            <a:ext cx="3054096" cy="457200"/>
          </a:xfrm>
          <a:prstGeom prst="rect">
            <a:avLst/>
          </a:prstGeom>
          <a:solidFill>
            <a:srgbClr val="B01C2E"/>
          </a:solidFill>
          <a:ln>
            <a:solidFill>
              <a:srgbClr val="C0C0C0"/>
            </a:solidFill>
          </a:ln>
        </p:spPr>
        <p:txBody>
          <a:bodyPr anchor="ctr"/>
          <a:lstStyle>
            <a:lvl1pPr algn="ctr">
              <a:buNone/>
              <a:defRPr sz="900" b="1">
                <a:solidFill>
                  <a:srgbClr val="FFFFFF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Rectangle 2"/>
          <p:cNvSpPr>
            <a:spLocks noGrp="1" noChangeArrowheads="1"/>
          </p:cNvSpPr>
          <p:nvPr>
            <p:ph type="title"/>
          </p:nvPr>
        </p:nvSpPr>
        <p:spPr bwMode="gray">
          <a:xfrm>
            <a:off x="452441" y="2"/>
            <a:ext cx="8239125" cy="8985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>
            <a:lvl1pPr algn="l">
              <a:defRPr sz="1650"/>
            </a:lvl1pPr>
          </a:lstStyle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20"/>
          </p:nvPr>
        </p:nvSpPr>
        <p:spPr>
          <a:xfrm>
            <a:off x="835152" y="1874520"/>
            <a:ext cx="3291840" cy="4343400"/>
          </a:xfrm>
          <a:prstGeom prst="homePlate">
            <a:avLst>
              <a:gd name="adj" fmla="val 7684"/>
            </a:avLst>
          </a:prstGeom>
          <a:solidFill>
            <a:srgbClr val="FFFFFF"/>
          </a:solidFill>
          <a:ln>
            <a:solidFill>
              <a:srgbClr val="C0C0C0"/>
            </a:solidFill>
          </a:ln>
        </p:spPr>
        <p:txBody>
          <a:bodyPr/>
          <a:lstStyle>
            <a:lvl1pPr marL="171450" indent="-171450">
              <a:spcBef>
                <a:spcPts val="18"/>
              </a:spcBef>
              <a:buClr>
                <a:schemeClr val="accent1"/>
              </a:buClr>
              <a:buFont typeface="Wingdings 2" pitchFamily="18" charset="2"/>
              <a:buChar char=""/>
              <a:defRPr sz="900"/>
            </a:lvl1pPr>
            <a:lvl2pPr marL="342900" indent="-171450">
              <a:buClr>
                <a:schemeClr val="accent1"/>
              </a:buClr>
              <a:buFont typeface="Arial" pitchFamily="34" charset="0"/>
              <a:buChar char="•"/>
              <a:defRPr sz="900"/>
            </a:lvl2pPr>
            <a:lvl3pPr marL="514350">
              <a:buClr>
                <a:schemeClr val="accent1"/>
              </a:buClr>
              <a:buFont typeface="Arial" pitchFamily="34" charset="0"/>
              <a:buChar char="–"/>
              <a:defRPr sz="900"/>
            </a:lvl3pPr>
            <a:lvl4pPr marL="685800">
              <a:buClr>
                <a:schemeClr val="accent1"/>
              </a:buClr>
              <a:buFont typeface="Arial" pitchFamily="34" charset="0"/>
              <a:buChar char="–"/>
              <a:defRPr sz="900"/>
            </a:lvl4pPr>
            <a:lvl5pPr marL="857250">
              <a:buClr>
                <a:schemeClr val="accent1"/>
              </a:buClr>
              <a:buFont typeface="Arial" pitchFamily="34" charset="0"/>
              <a:buChar char="–"/>
              <a:defRPr sz="9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Content Placeholder 10"/>
          <p:cNvSpPr>
            <a:spLocks noGrp="1"/>
          </p:cNvSpPr>
          <p:nvPr>
            <p:ph sz="quarter" idx="24"/>
          </p:nvPr>
        </p:nvSpPr>
        <p:spPr>
          <a:xfrm flipH="1">
            <a:off x="5028883" y="1874520"/>
            <a:ext cx="3291840" cy="4343400"/>
          </a:xfrm>
          <a:prstGeom prst="homePlate">
            <a:avLst>
              <a:gd name="adj" fmla="val 7343"/>
            </a:avLst>
          </a:prstGeom>
          <a:solidFill>
            <a:srgbClr val="FFFFFF"/>
          </a:solidFill>
          <a:ln>
            <a:solidFill>
              <a:srgbClr val="C0C0C0"/>
            </a:solidFill>
          </a:ln>
        </p:spPr>
        <p:txBody>
          <a:bodyPr lIns="228600"/>
          <a:lstStyle>
            <a:lvl1pPr marL="171450" indent="-171450">
              <a:spcBef>
                <a:spcPts val="18"/>
              </a:spcBef>
              <a:buClr>
                <a:schemeClr val="accent1"/>
              </a:buClr>
              <a:buFont typeface="Wingdings 2" pitchFamily="18" charset="2"/>
              <a:buChar char=""/>
              <a:defRPr sz="900"/>
            </a:lvl1pPr>
            <a:lvl2pPr marL="342900" indent="-171450">
              <a:buClr>
                <a:schemeClr val="accent1"/>
              </a:buClr>
              <a:buFont typeface="Arial" pitchFamily="34" charset="0"/>
              <a:buChar char="•"/>
              <a:defRPr sz="900"/>
            </a:lvl2pPr>
            <a:lvl3pPr marL="514350">
              <a:buClr>
                <a:schemeClr val="accent1"/>
              </a:buClr>
              <a:buFont typeface="Arial" pitchFamily="34" charset="0"/>
              <a:buChar char="–"/>
              <a:defRPr sz="900"/>
            </a:lvl3pPr>
            <a:lvl4pPr marL="685800">
              <a:buClr>
                <a:schemeClr val="accent1"/>
              </a:buClr>
              <a:buFont typeface="Arial" pitchFamily="34" charset="0"/>
              <a:buChar char="–"/>
              <a:defRPr sz="900"/>
            </a:lvl4pPr>
            <a:lvl5pPr marL="857250">
              <a:buClr>
                <a:schemeClr val="accent1"/>
              </a:buClr>
              <a:buFont typeface="Arial" pitchFamily="34" charset="0"/>
              <a:buChar char="–"/>
              <a:defRPr sz="9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Slide Number Placeholder 9"/>
          <p:cNvSpPr>
            <a:spLocks noGrp="1"/>
          </p:cNvSpPr>
          <p:nvPr>
            <p:ph type="sldNum" sz="quarter" idx="25"/>
          </p:nvPr>
        </p:nvSpPr>
        <p:spPr/>
        <p:txBody>
          <a:bodyPr/>
          <a:lstStyle>
            <a:lvl1pPr>
              <a:defRPr/>
            </a:lvl1pPr>
          </a:lstStyle>
          <a:p>
            <a:fld id="{6C637242-61C1-4C47-AFEF-079B86936FE6}" type="slidenum">
              <a:rPr lang="en-US" altLang="en-US"/>
              <a:pPr/>
              <a:t>‹#›</a:t>
            </a:fld>
            <a:endParaRPr lang="en-US" altLang="en-US"/>
          </a:p>
        </p:txBody>
      </p:sp>
      <p:sp>
        <p:nvSpPr>
          <p:cNvPr id="10" name="Footer Placeholder 12"/>
          <p:cNvSpPr>
            <a:spLocks noGrp="1"/>
          </p:cNvSpPr>
          <p:nvPr>
            <p:ph type="ftr" sz="quarter" idx="26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r>
              <a:rPr lang="en-US"/>
              <a:t>Ethical Debates, Econ Theories, Real-World Impacts</a:t>
            </a:r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sequences Li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Content Placeholder 10"/>
          <p:cNvSpPr>
            <a:spLocks noGrp="1"/>
          </p:cNvSpPr>
          <p:nvPr>
            <p:ph sz="quarter" idx="35"/>
          </p:nvPr>
        </p:nvSpPr>
        <p:spPr>
          <a:xfrm>
            <a:off x="6181725" y="1577977"/>
            <a:ext cx="2487168" cy="3931920"/>
          </a:xfrm>
          <a:prstGeom prst="rect">
            <a:avLst/>
          </a:prstGeom>
          <a:solidFill>
            <a:srgbClr val="FFFFFF"/>
          </a:solidFill>
          <a:ln>
            <a:solidFill>
              <a:srgbClr val="C0C0C0"/>
            </a:solidFill>
          </a:ln>
        </p:spPr>
        <p:txBody>
          <a:bodyPr lIns="457200" rIns="91440"/>
          <a:lstStyle>
            <a:lvl1pPr marL="171450" indent="-171450">
              <a:spcBef>
                <a:spcPts val="18"/>
              </a:spcBef>
              <a:buClr>
                <a:schemeClr val="accent1"/>
              </a:buClr>
              <a:buFont typeface="Wingdings 2" pitchFamily="18" charset="2"/>
              <a:buChar char=""/>
              <a:defRPr sz="900"/>
            </a:lvl1pPr>
            <a:lvl2pPr marL="342900" indent="-171450">
              <a:buClr>
                <a:schemeClr val="accent1"/>
              </a:buClr>
              <a:buFont typeface="Arial" pitchFamily="34" charset="0"/>
              <a:buChar char="•"/>
              <a:defRPr sz="900"/>
            </a:lvl2pPr>
            <a:lvl3pPr marL="514350">
              <a:buClr>
                <a:schemeClr val="accent1"/>
              </a:buClr>
              <a:buFont typeface="Arial" pitchFamily="34" charset="0"/>
              <a:buChar char="–"/>
              <a:defRPr sz="900"/>
            </a:lvl3pPr>
            <a:lvl4pPr marL="685800">
              <a:buClr>
                <a:schemeClr val="accent1"/>
              </a:buClr>
              <a:buFont typeface="Arial" pitchFamily="34" charset="0"/>
              <a:buChar char="–"/>
              <a:defRPr sz="900"/>
            </a:lvl4pPr>
            <a:lvl5pPr marL="857250">
              <a:buClr>
                <a:schemeClr val="accent1"/>
              </a:buClr>
              <a:buFont typeface="Arial" pitchFamily="34" charset="0"/>
              <a:buChar char="–"/>
              <a:defRPr sz="9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9" name="Content Placeholder 10"/>
          <p:cNvSpPr>
            <a:spLocks noGrp="1"/>
          </p:cNvSpPr>
          <p:nvPr>
            <p:ph sz="quarter" idx="20"/>
          </p:nvPr>
        </p:nvSpPr>
        <p:spPr>
          <a:xfrm>
            <a:off x="484632" y="1577977"/>
            <a:ext cx="2487168" cy="3931920"/>
          </a:xfrm>
          <a:prstGeom prst="rect">
            <a:avLst/>
          </a:prstGeom>
          <a:solidFill>
            <a:srgbClr val="FFFFFF"/>
          </a:solidFill>
          <a:ln>
            <a:solidFill>
              <a:srgbClr val="C0C0C0"/>
            </a:solidFill>
          </a:ln>
        </p:spPr>
        <p:txBody>
          <a:bodyPr rIns="457200"/>
          <a:lstStyle>
            <a:lvl1pPr marL="171450" indent="-171450">
              <a:spcBef>
                <a:spcPts val="18"/>
              </a:spcBef>
              <a:buClr>
                <a:schemeClr val="accent1"/>
              </a:buClr>
              <a:buFont typeface="Wingdings 2" pitchFamily="18" charset="2"/>
              <a:buChar char=""/>
              <a:defRPr sz="900"/>
            </a:lvl1pPr>
            <a:lvl2pPr marL="342900" indent="-171450">
              <a:buClr>
                <a:schemeClr val="accent1"/>
              </a:buClr>
              <a:buFont typeface="Arial" pitchFamily="34" charset="0"/>
              <a:buChar char="•"/>
              <a:defRPr sz="900"/>
            </a:lvl2pPr>
            <a:lvl3pPr marL="514350">
              <a:buClr>
                <a:schemeClr val="accent1"/>
              </a:buClr>
              <a:buFont typeface="Arial" pitchFamily="34" charset="0"/>
              <a:buChar char="–"/>
              <a:defRPr sz="900"/>
            </a:lvl3pPr>
            <a:lvl4pPr marL="685800">
              <a:buClr>
                <a:schemeClr val="accent1"/>
              </a:buClr>
              <a:buFont typeface="Arial" pitchFamily="34" charset="0"/>
              <a:buChar char="–"/>
              <a:defRPr sz="900"/>
            </a:lvl4pPr>
            <a:lvl5pPr marL="857250">
              <a:buClr>
                <a:schemeClr val="accent1"/>
              </a:buClr>
              <a:buFont typeface="Arial" pitchFamily="34" charset="0"/>
              <a:buChar char="–"/>
              <a:defRPr sz="9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4" name="Text Placeholder 23"/>
          <p:cNvSpPr>
            <a:spLocks noGrp="1"/>
          </p:cNvSpPr>
          <p:nvPr>
            <p:ph type="body" sz="quarter" idx="10"/>
          </p:nvPr>
        </p:nvSpPr>
        <p:spPr>
          <a:xfrm>
            <a:off x="2667000" y="1828800"/>
            <a:ext cx="3931920" cy="484632"/>
          </a:xfrm>
          <a:prstGeom prst="homePlate">
            <a:avLst>
              <a:gd name="adj" fmla="val 16207"/>
            </a:avLst>
          </a:prstGeom>
          <a:solidFill>
            <a:srgbClr val="FFFFFF"/>
          </a:solidFill>
          <a:ln>
            <a:solidFill>
              <a:srgbClr val="B01C2E"/>
            </a:solidFill>
          </a:ln>
        </p:spPr>
        <p:txBody>
          <a:bodyPr anchor="ctr"/>
          <a:lstStyle>
            <a:lvl1pPr marL="133350" indent="0">
              <a:spcBef>
                <a:spcPts val="0"/>
              </a:spcBef>
              <a:buNone/>
              <a:defRPr sz="9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Text Placeholder 23"/>
          <p:cNvSpPr>
            <a:spLocks noGrp="1"/>
          </p:cNvSpPr>
          <p:nvPr>
            <p:ph type="body" sz="quarter" idx="21"/>
          </p:nvPr>
        </p:nvSpPr>
        <p:spPr>
          <a:xfrm>
            <a:off x="2667000" y="2423160"/>
            <a:ext cx="3931920" cy="484632"/>
          </a:xfrm>
          <a:prstGeom prst="homePlate">
            <a:avLst>
              <a:gd name="adj" fmla="val 16207"/>
            </a:avLst>
          </a:prstGeom>
          <a:solidFill>
            <a:srgbClr val="FFFFFF"/>
          </a:solidFill>
          <a:ln>
            <a:solidFill>
              <a:srgbClr val="B01C2E"/>
            </a:solidFill>
          </a:ln>
        </p:spPr>
        <p:txBody>
          <a:bodyPr anchor="ctr"/>
          <a:lstStyle>
            <a:lvl1pPr marL="133350" indent="0">
              <a:spcBef>
                <a:spcPts val="0"/>
              </a:spcBef>
              <a:buNone/>
              <a:defRPr sz="9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2" name="Text Placeholder 23"/>
          <p:cNvSpPr>
            <a:spLocks noGrp="1"/>
          </p:cNvSpPr>
          <p:nvPr>
            <p:ph type="body" sz="quarter" idx="22"/>
          </p:nvPr>
        </p:nvSpPr>
        <p:spPr>
          <a:xfrm>
            <a:off x="2667000" y="3017520"/>
            <a:ext cx="3931920" cy="484632"/>
          </a:xfrm>
          <a:prstGeom prst="homePlate">
            <a:avLst>
              <a:gd name="adj" fmla="val 16207"/>
            </a:avLst>
          </a:prstGeom>
          <a:solidFill>
            <a:srgbClr val="FFFFFF"/>
          </a:solidFill>
          <a:ln>
            <a:solidFill>
              <a:srgbClr val="B01C2E"/>
            </a:solidFill>
          </a:ln>
        </p:spPr>
        <p:txBody>
          <a:bodyPr anchor="ctr"/>
          <a:lstStyle>
            <a:lvl1pPr marL="133350" indent="0">
              <a:spcBef>
                <a:spcPts val="0"/>
              </a:spcBef>
              <a:buNone/>
              <a:defRPr sz="9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3" name="Text Placeholder 23"/>
          <p:cNvSpPr>
            <a:spLocks noGrp="1"/>
          </p:cNvSpPr>
          <p:nvPr>
            <p:ph type="body" sz="quarter" idx="23"/>
          </p:nvPr>
        </p:nvSpPr>
        <p:spPr>
          <a:xfrm>
            <a:off x="2667000" y="3611880"/>
            <a:ext cx="3931920" cy="484632"/>
          </a:xfrm>
          <a:prstGeom prst="homePlate">
            <a:avLst>
              <a:gd name="adj" fmla="val 16207"/>
            </a:avLst>
          </a:prstGeom>
          <a:solidFill>
            <a:srgbClr val="FFFFFF"/>
          </a:solidFill>
          <a:ln>
            <a:solidFill>
              <a:srgbClr val="B01C2E"/>
            </a:solidFill>
          </a:ln>
        </p:spPr>
        <p:txBody>
          <a:bodyPr anchor="ctr"/>
          <a:lstStyle>
            <a:lvl1pPr marL="133350" indent="0">
              <a:spcBef>
                <a:spcPts val="0"/>
              </a:spcBef>
              <a:buNone/>
              <a:defRPr sz="9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4" name="Text Placeholder 23"/>
          <p:cNvSpPr>
            <a:spLocks noGrp="1"/>
          </p:cNvSpPr>
          <p:nvPr>
            <p:ph type="body" sz="quarter" idx="24"/>
          </p:nvPr>
        </p:nvSpPr>
        <p:spPr>
          <a:xfrm>
            <a:off x="2667000" y="4206240"/>
            <a:ext cx="3931920" cy="484632"/>
          </a:xfrm>
          <a:prstGeom prst="homePlate">
            <a:avLst>
              <a:gd name="adj" fmla="val 16207"/>
            </a:avLst>
          </a:prstGeom>
          <a:solidFill>
            <a:srgbClr val="FFFFFF"/>
          </a:solidFill>
          <a:ln>
            <a:solidFill>
              <a:srgbClr val="B01C2E"/>
            </a:solidFill>
          </a:ln>
        </p:spPr>
        <p:txBody>
          <a:bodyPr anchor="ctr"/>
          <a:lstStyle>
            <a:lvl1pPr marL="133350" indent="0">
              <a:spcBef>
                <a:spcPts val="0"/>
              </a:spcBef>
              <a:buNone/>
              <a:defRPr sz="9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5" name="Text Placeholder 23"/>
          <p:cNvSpPr>
            <a:spLocks noGrp="1"/>
          </p:cNvSpPr>
          <p:nvPr>
            <p:ph type="body" sz="quarter" idx="25"/>
          </p:nvPr>
        </p:nvSpPr>
        <p:spPr>
          <a:xfrm>
            <a:off x="2667000" y="4800600"/>
            <a:ext cx="3931920" cy="484632"/>
          </a:xfrm>
          <a:prstGeom prst="homePlate">
            <a:avLst>
              <a:gd name="adj" fmla="val 16207"/>
            </a:avLst>
          </a:prstGeom>
          <a:solidFill>
            <a:srgbClr val="FFFFFF"/>
          </a:solidFill>
          <a:ln>
            <a:solidFill>
              <a:srgbClr val="B01C2E"/>
            </a:solidFill>
          </a:ln>
        </p:spPr>
        <p:txBody>
          <a:bodyPr anchor="ctr"/>
          <a:lstStyle>
            <a:lvl1pPr marL="133350" indent="0">
              <a:spcBef>
                <a:spcPts val="0"/>
              </a:spcBef>
              <a:buNone/>
              <a:defRPr sz="9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6" name="Text Placeholder 22"/>
          <p:cNvSpPr>
            <a:spLocks noGrp="1"/>
          </p:cNvSpPr>
          <p:nvPr>
            <p:ph type="body" sz="quarter" idx="29"/>
          </p:nvPr>
        </p:nvSpPr>
        <p:spPr>
          <a:xfrm>
            <a:off x="2514600" y="1981200"/>
            <a:ext cx="237744" cy="256032"/>
          </a:xfrm>
          <a:prstGeom prst="rect">
            <a:avLst/>
          </a:prstGeom>
          <a:solidFill>
            <a:srgbClr val="B01C2E"/>
          </a:solidFill>
          <a:ln>
            <a:solidFill>
              <a:srgbClr val="999999"/>
            </a:solidFill>
          </a:ln>
        </p:spPr>
        <p:txBody>
          <a:bodyPr lIns="0" tIns="0" rIns="0" bIns="0" anchor="ctr"/>
          <a:lstStyle>
            <a:lvl1pPr marL="0" indent="0" algn="ctr">
              <a:spcBef>
                <a:spcPts val="0"/>
              </a:spcBef>
              <a:buNone/>
              <a:defRPr sz="1200" b="1">
                <a:solidFill>
                  <a:srgbClr val="FFFFFF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7" name="Text Placeholder 22"/>
          <p:cNvSpPr>
            <a:spLocks noGrp="1"/>
          </p:cNvSpPr>
          <p:nvPr>
            <p:ph type="body" sz="quarter" idx="30"/>
          </p:nvPr>
        </p:nvSpPr>
        <p:spPr>
          <a:xfrm>
            <a:off x="2514600" y="2570074"/>
            <a:ext cx="237744" cy="256032"/>
          </a:xfrm>
          <a:prstGeom prst="rect">
            <a:avLst/>
          </a:prstGeom>
          <a:solidFill>
            <a:srgbClr val="B01C2E"/>
          </a:solidFill>
          <a:ln>
            <a:solidFill>
              <a:srgbClr val="999999"/>
            </a:solidFill>
          </a:ln>
        </p:spPr>
        <p:txBody>
          <a:bodyPr lIns="0" tIns="0" rIns="0" bIns="0" anchor="ctr"/>
          <a:lstStyle>
            <a:lvl1pPr marL="0" indent="0" algn="ctr">
              <a:spcBef>
                <a:spcPts val="0"/>
              </a:spcBef>
              <a:buNone/>
              <a:defRPr sz="1200" b="1">
                <a:solidFill>
                  <a:srgbClr val="FFFFFF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8" name="Text Placeholder 22"/>
          <p:cNvSpPr>
            <a:spLocks noGrp="1"/>
          </p:cNvSpPr>
          <p:nvPr>
            <p:ph type="body" sz="quarter" idx="31"/>
          </p:nvPr>
        </p:nvSpPr>
        <p:spPr>
          <a:xfrm>
            <a:off x="2514600" y="3158948"/>
            <a:ext cx="237744" cy="256032"/>
          </a:xfrm>
          <a:prstGeom prst="rect">
            <a:avLst/>
          </a:prstGeom>
          <a:solidFill>
            <a:srgbClr val="B01C2E"/>
          </a:solidFill>
          <a:ln>
            <a:solidFill>
              <a:srgbClr val="999999"/>
            </a:solidFill>
          </a:ln>
        </p:spPr>
        <p:txBody>
          <a:bodyPr lIns="0" tIns="0" rIns="0" bIns="0" anchor="ctr"/>
          <a:lstStyle>
            <a:lvl1pPr marL="0" indent="0" algn="ctr">
              <a:spcBef>
                <a:spcPts val="0"/>
              </a:spcBef>
              <a:buNone/>
              <a:defRPr sz="1200" b="1">
                <a:solidFill>
                  <a:srgbClr val="FFFFFF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9" name="Text Placeholder 22"/>
          <p:cNvSpPr>
            <a:spLocks noGrp="1"/>
          </p:cNvSpPr>
          <p:nvPr>
            <p:ph type="body" sz="quarter" idx="32"/>
          </p:nvPr>
        </p:nvSpPr>
        <p:spPr>
          <a:xfrm>
            <a:off x="2514600" y="3747822"/>
            <a:ext cx="237744" cy="256032"/>
          </a:xfrm>
          <a:prstGeom prst="rect">
            <a:avLst/>
          </a:prstGeom>
          <a:solidFill>
            <a:srgbClr val="B01C2E"/>
          </a:solidFill>
          <a:ln>
            <a:solidFill>
              <a:srgbClr val="999999"/>
            </a:solidFill>
          </a:ln>
        </p:spPr>
        <p:txBody>
          <a:bodyPr lIns="0" tIns="0" rIns="0" bIns="0" anchor="ctr"/>
          <a:lstStyle>
            <a:lvl1pPr marL="0" indent="0" algn="ctr">
              <a:spcBef>
                <a:spcPts val="0"/>
              </a:spcBef>
              <a:buNone/>
              <a:defRPr sz="1200" b="1">
                <a:solidFill>
                  <a:srgbClr val="FFFFFF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0" name="Text Placeholder 22"/>
          <p:cNvSpPr>
            <a:spLocks noGrp="1"/>
          </p:cNvSpPr>
          <p:nvPr>
            <p:ph type="body" sz="quarter" idx="33"/>
          </p:nvPr>
        </p:nvSpPr>
        <p:spPr>
          <a:xfrm>
            <a:off x="2514600" y="4336696"/>
            <a:ext cx="237744" cy="256032"/>
          </a:xfrm>
          <a:prstGeom prst="rect">
            <a:avLst/>
          </a:prstGeom>
          <a:solidFill>
            <a:srgbClr val="B01C2E"/>
          </a:solidFill>
          <a:ln>
            <a:solidFill>
              <a:srgbClr val="999999"/>
            </a:solidFill>
          </a:ln>
        </p:spPr>
        <p:txBody>
          <a:bodyPr lIns="0" tIns="0" rIns="0" bIns="0" anchor="ctr"/>
          <a:lstStyle>
            <a:lvl1pPr marL="0" indent="0" algn="ctr">
              <a:spcBef>
                <a:spcPts val="0"/>
              </a:spcBef>
              <a:buNone/>
              <a:defRPr sz="1200" b="1">
                <a:solidFill>
                  <a:srgbClr val="FFFFFF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1" name="Text Placeholder 22"/>
          <p:cNvSpPr>
            <a:spLocks noGrp="1"/>
          </p:cNvSpPr>
          <p:nvPr>
            <p:ph type="body" sz="quarter" idx="34"/>
          </p:nvPr>
        </p:nvSpPr>
        <p:spPr>
          <a:xfrm>
            <a:off x="2514600" y="4925568"/>
            <a:ext cx="237744" cy="256032"/>
          </a:xfrm>
          <a:prstGeom prst="rect">
            <a:avLst/>
          </a:prstGeom>
          <a:solidFill>
            <a:srgbClr val="B01C2E"/>
          </a:solidFill>
          <a:ln>
            <a:solidFill>
              <a:srgbClr val="999999"/>
            </a:solidFill>
          </a:ln>
        </p:spPr>
        <p:txBody>
          <a:bodyPr lIns="0" tIns="0" rIns="0" bIns="0" anchor="ctr"/>
          <a:lstStyle>
            <a:lvl1pPr marL="0" indent="0" algn="ctr">
              <a:spcBef>
                <a:spcPts val="0"/>
              </a:spcBef>
              <a:buNone/>
              <a:defRPr sz="1200" b="1">
                <a:solidFill>
                  <a:srgbClr val="FFFFFF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Rectangle 2"/>
          <p:cNvSpPr>
            <a:spLocks noGrp="1" noChangeArrowheads="1"/>
          </p:cNvSpPr>
          <p:nvPr>
            <p:ph type="title"/>
          </p:nvPr>
        </p:nvSpPr>
        <p:spPr bwMode="gray">
          <a:xfrm>
            <a:off x="452441" y="2"/>
            <a:ext cx="8239125" cy="8985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>
            <a:lvl1pPr algn="l">
              <a:defRPr sz="1650"/>
            </a:lvl1pPr>
          </a:lstStyle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7" name="Slide Number Placeholder 9"/>
          <p:cNvSpPr>
            <a:spLocks noGrp="1"/>
          </p:cNvSpPr>
          <p:nvPr>
            <p:ph type="sldNum" sz="quarter" idx="36"/>
          </p:nvPr>
        </p:nvSpPr>
        <p:spPr/>
        <p:txBody>
          <a:bodyPr/>
          <a:lstStyle>
            <a:lvl1pPr>
              <a:defRPr/>
            </a:lvl1pPr>
          </a:lstStyle>
          <a:p>
            <a:fld id="{6F716D94-026E-1240-A247-91A0127FD885}" type="slidenum">
              <a:rPr lang="en-US" altLang="en-US"/>
              <a:pPr/>
              <a:t>‹#›</a:t>
            </a:fld>
            <a:endParaRPr lang="en-US" altLang="en-US"/>
          </a:p>
        </p:txBody>
      </p:sp>
      <p:sp>
        <p:nvSpPr>
          <p:cNvPr id="21" name="Footer Placeholder 12"/>
          <p:cNvSpPr>
            <a:spLocks noGrp="1"/>
          </p:cNvSpPr>
          <p:nvPr>
            <p:ph type="ftr" sz="quarter" idx="37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Ethical Debates, Econ Theories, Real-World Impacts</a:t>
            </a:r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Blocks - Horizontal chevrons with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19"/>
          <p:cNvSpPr>
            <a:spLocks noGrp="1"/>
          </p:cNvSpPr>
          <p:nvPr>
            <p:ph type="body" sz="quarter" idx="10"/>
          </p:nvPr>
        </p:nvSpPr>
        <p:spPr>
          <a:xfrm>
            <a:off x="396240" y="1600200"/>
            <a:ext cx="1828800" cy="1051560"/>
          </a:xfrm>
          <a:prstGeom prst="homePlate">
            <a:avLst>
              <a:gd name="adj" fmla="val 24892"/>
            </a:avLst>
          </a:prstGeom>
          <a:solidFill>
            <a:srgbClr val="B01C2E"/>
          </a:solidFill>
          <a:ln>
            <a:solidFill>
              <a:srgbClr val="B01C2E"/>
            </a:solidFill>
          </a:ln>
        </p:spPr>
        <p:txBody>
          <a:bodyPr anchor="ctr"/>
          <a:lstStyle>
            <a:lvl1pPr marL="0" indent="0">
              <a:buNone/>
              <a:defRPr sz="900" b="1">
                <a:solidFill>
                  <a:srgbClr val="FFFFFF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19"/>
          <p:cNvSpPr>
            <a:spLocks noGrp="1"/>
          </p:cNvSpPr>
          <p:nvPr>
            <p:ph type="body" sz="quarter" idx="29"/>
          </p:nvPr>
        </p:nvSpPr>
        <p:spPr>
          <a:xfrm>
            <a:off x="2621280" y="1600200"/>
            <a:ext cx="6126480" cy="105156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wrap="square" lIns="91440" tIns="45720" rIns="45720" bIns="45720" anchor="ctr">
            <a:noAutofit/>
          </a:bodyPr>
          <a:lstStyle>
            <a:lvl1pPr marL="89154" indent="-89154">
              <a:spcBef>
                <a:spcPts val="150"/>
              </a:spcBef>
              <a:buClr>
                <a:schemeClr val="accent1"/>
              </a:buClr>
              <a:buFont typeface="Wingdings 2" pitchFamily="18" charset="2"/>
              <a:buChar char=""/>
              <a:defRPr sz="900" baseline="0">
                <a:solidFill>
                  <a:schemeClr val="tx1"/>
                </a:solidFill>
              </a:defRPr>
            </a:lvl1pPr>
            <a:lvl2pPr marL="260604" indent="-123444">
              <a:spcBef>
                <a:spcPts val="225"/>
              </a:spcBef>
              <a:buClr>
                <a:srgbClr val="B01C2E"/>
              </a:buClr>
              <a:buFont typeface="Arial" pitchFamily="34" charset="0"/>
              <a:buChar char="•"/>
              <a:defRPr sz="900" baseline="0"/>
            </a:lvl2pPr>
            <a:lvl3pPr marL="397764" indent="-130302">
              <a:buClr>
                <a:srgbClr val="B01C2E"/>
              </a:buClr>
              <a:buFont typeface="Arial" pitchFamily="34" charset="0"/>
              <a:buChar char="‒"/>
              <a:defRPr sz="900"/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7" name="Text Placeholder 19"/>
          <p:cNvSpPr>
            <a:spLocks noGrp="1"/>
          </p:cNvSpPr>
          <p:nvPr>
            <p:ph type="body" sz="quarter" idx="30"/>
          </p:nvPr>
        </p:nvSpPr>
        <p:spPr>
          <a:xfrm>
            <a:off x="396240" y="2748280"/>
            <a:ext cx="1828800" cy="1051560"/>
          </a:xfrm>
          <a:prstGeom prst="homePlate">
            <a:avLst>
              <a:gd name="adj" fmla="val 24892"/>
            </a:avLst>
          </a:prstGeom>
          <a:solidFill>
            <a:srgbClr val="B01C2E"/>
          </a:solidFill>
          <a:ln>
            <a:solidFill>
              <a:srgbClr val="B01C2E"/>
            </a:solidFill>
          </a:ln>
        </p:spPr>
        <p:txBody>
          <a:bodyPr anchor="ctr"/>
          <a:lstStyle>
            <a:lvl1pPr marL="0" indent="0">
              <a:buNone/>
              <a:defRPr lang="en-US" sz="900" b="1" kern="1200" dirty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ext Placeholder 19"/>
          <p:cNvSpPr>
            <a:spLocks noGrp="1"/>
          </p:cNvSpPr>
          <p:nvPr>
            <p:ph type="body" sz="quarter" idx="31"/>
          </p:nvPr>
        </p:nvSpPr>
        <p:spPr>
          <a:xfrm>
            <a:off x="2621280" y="2748280"/>
            <a:ext cx="6126480" cy="105156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wrap="square" lIns="91440" tIns="45720" rIns="45720" bIns="45720" anchor="ctr">
            <a:noAutofit/>
          </a:bodyPr>
          <a:lstStyle>
            <a:lvl1pPr marL="89154" indent="-89154">
              <a:spcBef>
                <a:spcPts val="150"/>
              </a:spcBef>
              <a:buClr>
                <a:schemeClr val="accent1"/>
              </a:buClr>
              <a:buFont typeface="Wingdings 2" pitchFamily="18" charset="2"/>
              <a:buChar char=""/>
              <a:defRPr sz="900" baseline="0">
                <a:solidFill>
                  <a:schemeClr val="tx1"/>
                </a:solidFill>
              </a:defRPr>
            </a:lvl1pPr>
            <a:lvl2pPr marL="260604" indent="-123444">
              <a:spcBef>
                <a:spcPts val="225"/>
              </a:spcBef>
              <a:buClr>
                <a:srgbClr val="B01C2E"/>
              </a:buClr>
              <a:buFont typeface="Arial" pitchFamily="34" charset="0"/>
              <a:buChar char="•"/>
              <a:defRPr sz="900" baseline="0"/>
            </a:lvl2pPr>
            <a:lvl3pPr marL="397764" indent="-130302">
              <a:buClr>
                <a:srgbClr val="B01C2E"/>
              </a:buClr>
              <a:buFont typeface="Arial" pitchFamily="34" charset="0"/>
              <a:buChar char="‒"/>
              <a:defRPr sz="900"/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9" name="Text Placeholder 19"/>
          <p:cNvSpPr>
            <a:spLocks noGrp="1"/>
          </p:cNvSpPr>
          <p:nvPr>
            <p:ph type="body" sz="quarter" idx="32"/>
          </p:nvPr>
        </p:nvSpPr>
        <p:spPr>
          <a:xfrm>
            <a:off x="396240" y="3896360"/>
            <a:ext cx="1828800" cy="1051560"/>
          </a:xfrm>
          <a:prstGeom prst="homePlate">
            <a:avLst>
              <a:gd name="adj" fmla="val 24892"/>
            </a:avLst>
          </a:prstGeom>
          <a:solidFill>
            <a:srgbClr val="B01C2E"/>
          </a:solidFill>
          <a:ln>
            <a:solidFill>
              <a:srgbClr val="B01C2E"/>
            </a:solidFill>
          </a:ln>
        </p:spPr>
        <p:txBody>
          <a:bodyPr anchor="ctr"/>
          <a:lstStyle>
            <a:lvl1pPr marL="0" indent="0">
              <a:buNone/>
              <a:defRPr lang="en-US" sz="900" b="1" kern="1200" dirty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19"/>
          <p:cNvSpPr>
            <a:spLocks noGrp="1"/>
          </p:cNvSpPr>
          <p:nvPr>
            <p:ph type="body" sz="quarter" idx="33"/>
          </p:nvPr>
        </p:nvSpPr>
        <p:spPr>
          <a:xfrm>
            <a:off x="2621280" y="3896360"/>
            <a:ext cx="6126480" cy="105156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wrap="square" lIns="91440" tIns="45720" rIns="45720" bIns="45720" anchor="ctr">
            <a:noAutofit/>
          </a:bodyPr>
          <a:lstStyle>
            <a:lvl1pPr marL="89154" indent="-89154">
              <a:spcBef>
                <a:spcPts val="150"/>
              </a:spcBef>
              <a:buClr>
                <a:schemeClr val="accent1"/>
              </a:buClr>
              <a:buFont typeface="Wingdings 2" pitchFamily="18" charset="2"/>
              <a:buChar char=""/>
              <a:defRPr sz="900" baseline="0">
                <a:solidFill>
                  <a:schemeClr val="tx1"/>
                </a:solidFill>
              </a:defRPr>
            </a:lvl1pPr>
            <a:lvl2pPr marL="260604" indent="-123444">
              <a:spcBef>
                <a:spcPts val="225"/>
              </a:spcBef>
              <a:buClr>
                <a:srgbClr val="B01C2E"/>
              </a:buClr>
              <a:buFont typeface="Arial" pitchFamily="34" charset="0"/>
              <a:buChar char="•"/>
              <a:defRPr sz="900" baseline="0"/>
            </a:lvl2pPr>
            <a:lvl3pPr marL="397764" indent="-130302">
              <a:buClr>
                <a:srgbClr val="B01C2E"/>
              </a:buClr>
              <a:buFont typeface="Arial" pitchFamily="34" charset="0"/>
              <a:buChar char="‒"/>
              <a:defRPr sz="900"/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23" name="Text Placeholder 19"/>
          <p:cNvSpPr>
            <a:spLocks noGrp="1"/>
          </p:cNvSpPr>
          <p:nvPr>
            <p:ph type="body" sz="quarter" idx="34"/>
          </p:nvPr>
        </p:nvSpPr>
        <p:spPr>
          <a:xfrm>
            <a:off x="402266" y="5044440"/>
            <a:ext cx="1828800" cy="1051560"/>
          </a:xfrm>
          <a:prstGeom prst="homePlate">
            <a:avLst>
              <a:gd name="adj" fmla="val 24892"/>
            </a:avLst>
          </a:prstGeom>
          <a:solidFill>
            <a:srgbClr val="B01C2E"/>
          </a:solidFill>
          <a:ln>
            <a:solidFill>
              <a:srgbClr val="B01C2E"/>
            </a:solidFill>
          </a:ln>
        </p:spPr>
        <p:txBody>
          <a:bodyPr anchor="ctr"/>
          <a:lstStyle>
            <a:lvl1pPr marL="0" indent="0">
              <a:buNone/>
              <a:defRPr lang="en-US" sz="900" b="1" kern="1200" dirty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4" name="Text Placeholder 19"/>
          <p:cNvSpPr>
            <a:spLocks noGrp="1"/>
          </p:cNvSpPr>
          <p:nvPr>
            <p:ph type="body" sz="quarter" idx="35"/>
          </p:nvPr>
        </p:nvSpPr>
        <p:spPr>
          <a:xfrm>
            <a:off x="2627306" y="5044440"/>
            <a:ext cx="6126480" cy="105156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wrap="square" lIns="91440" tIns="45720" rIns="45720" bIns="45720" anchor="ctr">
            <a:noAutofit/>
          </a:bodyPr>
          <a:lstStyle>
            <a:lvl1pPr marL="89154" indent="-89154">
              <a:spcBef>
                <a:spcPts val="150"/>
              </a:spcBef>
              <a:buClr>
                <a:schemeClr val="accent1"/>
              </a:buClr>
              <a:buFont typeface="Wingdings 2" pitchFamily="18" charset="2"/>
              <a:buChar char=""/>
              <a:defRPr sz="900" baseline="0">
                <a:solidFill>
                  <a:schemeClr val="tx1"/>
                </a:solidFill>
              </a:defRPr>
            </a:lvl1pPr>
            <a:lvl2pPr marL="260604" indent="-123444">
              <a:spcBef>
                <a:spcPts val="225"/>
              </a:spcBef>
              <a:buClr>
                <a:srgbClr val="B01C2E"/>
              </a:buClr>
              <a:buFont typeface="Arial" pitchFamily="34" charset="0"/>
              <a:buChar char="•"/>
              <a:defRPr sz="900" baseline="0"/>
            </a:lvl2pPr>
            <a:lvl3pPr marL="397764" indent="-130302">
              <a:buClr>
                <a:srgbClr val="B01C2E"/>
              </a:buClr>
              <a:buFont typeface="Arial" pitchFamily="34" charset="0"/>
              <a:buChar char="‒"/>
              <a:defRPr sz="900"/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2" name="Rectangle 2"/>
          <p:cNvSpPr>
            <a:spLocks noGrp="1" noChangeArrowheads="1"/>
          </p:cNvSpPr>
          <p:nvPr>
            <p:ph type="title"/>
          </p:nvPr>
        </p:nvSpPr>
        <p:spPr bwMode="gray">
          <a:xfrm>
            <a:off x="452441" y="2"/>
            <a:ext cx="8239125" cy="8985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>
            <a:lvl1pPr algn="l">
              <a:defRPr sz="1650"/>
            </a:lvl1pPr>
          </a:lstStyle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3" name="Slide Number Placeholder 9"/>
          <p:cNvSpPr>
            <a:spLocks noGrp="1"/>
          </p:cNvSpPr>
          <p:nvPr>
            <p:ph type="sldNum" sz="quarter" idx="36"/>
          </p:nvPr>
        </p:nvSpPr>
        <p:spPr/>
        <p:txBody>
          <a:bodyPr/>
          <a:lstStyle>
            <a:lvl1pPr>
              <a:defRPr/>
            </a:lvl1pPr>
          </a:lstStyle>
          <a:p>
            <a:fld id="{DDD5FA0E-3EAB-CB47-B428-C2E5915BFD66}" type="slidenum">
              <a:rPr lang="en-US" altLang="en-US"/>
              <a:pPr/>
              <a:t>‹#›</a:t>
            </a:fld>
            <a:endParaRPr lang="en-US" altLang="en-US"/>
          </a:p>
        </p:txBody>
      </p:sp>
      <p:sp>
        <p:nvSpPr>
          <p:cNvPr id="14" name="Footer Placeholder 12"/>
          <p:cNvSpPr>
            <a:spLocks noGrp="1"/>
          </p:cNvSpPr>
          <p:nvPr>
            <p:ph type="ftr" sz="quarter" idx="37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Ethical Debates, Econ Theories, Real-World Impacts</a:t>
            </a:r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Blocks - Vertical chevrons with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ext Placeholder 13"/>
          <p:cNvSpPr>
            <a:spLocks noGrp="1"/>
          </p:cNvSpPr>
          <p:nvPr>
            <p:ph type="body" sz="quarter" idx="17"/>
          </p:nvPr>
        </p:nvSpPr>
        <p:spPr>
          <a:xfrm rot="5400000">
            <a:off x="731520" y="1097281"/>
            <a:ext cx="1271016" cy="1819656"/>
          </a:xfrm>
          <a:prstGeom prst="chevron">
            <a:avLst>
              <a:gd name="adj" fmla="val 18344"/>
            </a:avLst>
          </a:prstGeom>
          <a:solidFill>
            <a:srgbClr val="B01C2E"/>
          </a:solidFill>
        </p:spPr>
        <p:txBody>
          <a:bodyPr vert="vert270" anchor="ctr"/>
          <a:lstStyle>
            <a:lvl1pPr algn="ctr">
              <a:buNone/>
              <a:defRPr sz="900" b="1">
                <a:solidFill>
                  <a:srgbClr val="FFFFFF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19"/>
          <p:cNvSpPr>
            <a:spLocks noGrp="1"/>
          </p:cNvSpPr>
          <p:nvPr>
            <p:ph type="body" sz="quarter" idx="29"/>
          </p:nvPr>
        </p:nvSpPr>
        <p:spPr>
          <a:xfrm>
            <a:off x="2362200" y="1371600"/>
            <a:ext cx="6217920" cy="105156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wrap="square" lIns="91440" tIns="45720" rIns="45720" bIns="45720" anchor="ctr">
            <a:noAutofit/>
          </a:bodyPr>
          <a:lstStyle>
            <a:lvl1pPr marL="89154" indent="-89154">
              <a:spcBef>
                <a:spcPts val="150"/>
              </a:spcBef>
              <a:buClr>
                <a:schemeClr val="accent1"/>
              </a:buClr>
              <a:buFont typeface="Wingdings 2" pitchFamily="18" charset="2"/>
              <a:buChar char=""/>
              <a:defRPr sz="900" baseline="0">
                <a:solidFill>
                  <a:schemeClr val="tx1"/>
                </a:solidFill>
              </a:defRPr>
            </a:lvl1pPr>
            <a:lvl2pPr marL="260604" indent="-123444">
              <a:spcBef>
                <a:spcPts val="225"/>
              </a:spcBef>
              <a:buClr>
                <a:srgbClr val="B01C2E"/>
              </a:buClr>
              <a:buFont typeface="Arial" pitchFamily="34" charset="0"/>
              <a:buChar char="•"/>
              <a:defRPr sz="900" baseline="0"/>
            </a:lvl2pPr>
            <a:lvl3pPr marL="397764" indent="-130302">
              <a:buClr>
                <a:srgbClr val="B01C2E"/>
              </a:buClr>
              <a:buFont typeface="Arial" pitchFamily="34" charset="0"/>
              <a:buChar char="‒"/>
              <a:defRPr sz="900"/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5" name="Text Placeholder 19"/>
          <p:cNvSpPr>
            <a:spLocks noGrp="1"/>
          </p:cNvSpPr>
          <p:nvPr>
            <p:ph type="body" sz="quarter" idx="30"/>
          </p:nvPr>
        </p:nvSpPr>
        <p:spPr>
          <a:xfrm>
            <a:off x="2362200" y="2474977"/>
            <a:ext cx="6217920" cy="105156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wrap="square" lIns="91440" tIns="45720" rIns="45720" bIns="45720" anchor="ctr">
            <a:noAutofit/>
          </a:bodyPr>
          <a:lstStyle>
            <a:lvl1pPr marL="89154" indent="-89154">
              <a:spcBef>
                <a:spcPts val="150"/>
              </a:spcBef>
              <a:buClr>
                <a:schemeClr val="accent1"/>
              </a:buClr>
              <a:buFont typeface="Wingdings 2" pitchFamily="18" charset="2"/>
              <a:buChar char=""/>
              <a:defRPr sz="900" baseline="0">
                <a:solidFill>
                  <a:schemeClr val="tx1"/>
                </a:solidFill>
              </a:defRPr>
            </a:lvl1pPr>
            <a:lvl2pPr marL="260604" indent="-123444">
              <a:spcBef>
                <a:spcPts val="225"/>
              </a:spcBef>
              <a:buClr>
                <a:srgbClr val="B01C2E"/>
              </a:buClr>
              <a:buFont typeface="Arial" pitchFamily="34" charset="0"/>
              <a:buChar char="•"/>
              <a:defRPr sz="900" baseline="0"/>
            </a:lvl2pPr>
            <a:lvl3pPr marL="397764" indent="-130302">
              <a:buClr>
                <a:srgbClr val="B01C2E"/>
              </a:buClr>
              <a:buFont typeface="Arial" pitchFamily="34" charset="0"/>
              <a:buChar char="‒"/>
              <a:defRPr sz="900"/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6" name="Text Placeholder 19"/>
          <p:cNvSpPr>
            <a:spLocks noGrp="1"/>
          </p:cNvSpPr>
          <p:nvPr>
            <p:ph type="body" sz="quarter" idx="31"/>
          </p:nvPr>
        </p:nvSpPr>
        <p:spPr>
          <a:xfrm>
            <a:off x="2362200" y="3578353"/>
            <a:ext cx="6217920" cy="105156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wrap="square" lIns="91440" tIns="45720" rIns="45720" bIns="45720" anchor="ctr">
            <a:noAutofit/>
          </a:bodyPr>
          <a:lstStyle>
            <a:lvl1pPr marL="89154" indent="-89154">
              <a:spcBef>
                <a:spcPts val="150"/>
              </a:spcBef>
              <a:buClr>
                <a:schemeClr val="accent1"/>
              </a:buClr>
              <a:buFont typeface="Wingdings 2" pitchFamily="18" charset="2"/>
              <a:buChar char=""/>
              <a:defRPr sz="900" baseline="0">
                <a:solidFill>
                  <a:schemeClr val="tx1"/>
                </a:solidFill>
              </a:defRPr>
            </a:lvl1pPr>
            <a:lvl2pPr marL="260604" indent="-123444">
              <a:spcBef>
                <a:spcPts val="225"/>
              </a:spcBef>
              <a:buClr>
                <a:srgbClr val="B01C2E"/>
              </a:buClr>
              <a:buFont typeface="Arial" pitchFamily="34" charset="0"/>
              <a:buChar char="•"/>
              <a:defRPr sz="900" baseline="0"/>
            </a:lvl2pPr>
            <a:lvl3pPr marL="397764" indent="-130302">
              <a:buClr>
                <a:srgbClr val="B01C2E"/>
              </a:buClr>
              <a:buFont typeface="Arial" pitchFamily="34" charset="0"/>
              <a:buChar char="‒"/>
              <a:defRPr sz="900"/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7" name="Text Placeholder 19"/>
          <p:cNvSpPr>
            <a:spLocks noGrp="1"/>
          </p:cNvSpPr>
          <p:nvPr>
            <p:ph type="body" sz="quarter" idx="32"/>
          </p:nvPr>
        </p:nvSpPr>
        <p:spPr>
          <a:xfrm>
            <a:off x="2362200" y="4681728"/>
            <a:ext cx="6217920" cy="105156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wrap="square" lIns="91440" tIns="45720" rIns="45720" bIns="45720" anchor="ctr">
            <a:noAutofit/>
          </a:bodyPr>
          <a:lstStyle>
            <a:lvl1pPr marL="89154" indent="-89154">
              <a:spcBef>
                <a:spcPts val="150"/>
              </a:spcBef>
              <a:buClr>
                <a:schemeClr val="accent1"/>
              </a:buClr>
              <a:buFont typeface="Wingdings 2" pitchFamily="18" charset="2"/>
              <a:buChar char=""/>
              <a:defRPr sz="900" baseline="0">
                <a:solidFill>
                  <a:schemeClr val="tx1"/>
                </a:solidFill>
              </a:defRPr>
            </a:lvl1pPr>
            <a:lvl2pPr marL="260604" indent="-123444">
              <a:spcBef>
                <a:spcPts val="225"/>
              </a:spcBef>
              <a:buClr>
                <a:srgbClr val="B01C2E"/>
              </a:buClr>
              <a:buFont typeface="Arial" pitchFamily="34" charset="0"/>
              <a:buChar char="•"/>
              <a:defRPr sz="900" baseline="0"/>
            </a:lvl2pPr>
            <a:lvl3pPr marL="397764" indent="-130302">
              <a:buClr>
                <a:srgbClr val="B01C2E"/>
              </a:buClr>
              <a:buFont typeface="Arial" pitchFamily="34" charset="0"/>
              <a:buChar char="‒"/>
              <a:defRPr sz="900"/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3" name="Rectangle 2"/>
          <p:cNvSpPr>
            <a:spLocks noGrp="1" noChangeArrowheads="1"/>
          </p:cNvSpPr>
          <p:nvPr>
            <p:ph type="title"/>
          </p:nvPr>
        </p:nvSpPr>
        <p:spPr bwMode="gray">
          <a:xfrm>
            <a:off x="452441" y="2"/>
            <a:ext cx="8239125" cy="8985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>
            <a:lvl1pPr algn="l">
              <a:defRPr sz="1650"/>
            </a:lvl1pPr>
          </a:lstStyle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13"/>
          <p:cNvSpPr>
            <a:spLocks noGrp="1"/>
          </p:cNvSpPr>
          <p:nvPr>
            <p:ph type="body" sz="quarter" idx="33"/>
          </p:nvPr>
        </p:nvSpPr>
        <p:spPr>
          <a:xfrm rot="5400000">
            <a:off x="731520" y="2200657"/>
            <a:ext cx="1271016" cy="1819656"/>
          </a:xfrm>
          <a:prstGeom prst="chevron">
            <a:avLst>
              <a:gd name="adj" fmla="val 18344"/>
            </a:avLst>
          </a:prstGeom>
          <a:solidFill>
            <a:srgbClr val="B01C2E"/>
          </a:solidFill>
        </p:spPr>
        <p:txBody>
          <a:bodyPr vert="vert270" anchor="ctr"/>
          <a:lstStyle>
            <a:lvl1pPr algn="ctr">
              <a:buNone/>
              <a:defRPr sz="900" b="1">
                <a:solidFill>
                  <a:srgbClr val="FFFFFF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13"/>
          <p:cNvSpPr>
            <a:spLocks noGrp="1"/>
          </p:cNvSpPr>
          <p:nvPr>
            <p:ph type="body" sz="quarter" idx="34"/>
          </p:nvPr>
        </p:nvSpPr>
        <p:spPr>
          <a:xfrm rot="5400000">
            <a:off x="731520" y="3304033"/>
            <a:ext cx="1271016" cy="1819656"/>
          </a:xfrm>
          <a:prstGeom prst="chevron">
            <a:avLst>
              <a:gd name="adj" fmla="val 18344"/>
            </a:avLst>
          </a:prstGeom>
          <a:solidFill>
            <a:srgbClr val="B01C2E"/>
          </a:solidFill>
        </p:spPr>
        <p:txBody>
          <a:bodyPr vert="vert270" anchor="ctr"/>
          <a:lstStyle>
            <a:lvl1pPr algn="ctr">
              <a:buNone/>
              <a:defRPr sz="900" b="1">
                <a:solidFill>
                  <a:srgbClr val="FFFFFF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Text Placeholder 13"/>
          <p:cNvSpPr>
            <a:spLocks noGrp="1"/>
          </p:cNvSpPr>
          <p:nvPr>
            <p:ph type="body" sz="quarter" idx="35"/>
          </p:nvPr>
        </p:nvSpPr>
        <p:spPr>
          <a:xfrm rot="5400000">
            <a:off x="731520" y="4407408"/>
            <a:ext cx="1271016" cy="1819656"/>
          </a:xfrm>
          <a:prstGeom prst="chevron">
            <a:avLst>
              <a:gd name="adj" fmla="val 18344"/>
            </a:avLst>
          </a:prstGeom>
          <a:solidFill>
            <a:srgbClr val="B01C2E"/>
          </a:solidFill>
        </p:spPr>
        <p:txBody>
          <a:bodyPr vert="vert270" anchor="ctr"/>
          <a:lstStyle>
            <a:lvl1pPr algn="ctr">
              <a:buNone/>
              <a:defRPr sz="900" b="1">
                <a:solidFill>
                  <a:srgbClr val="FFFFFF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Slide Number Placeholder 9"/>
          <p:cNvSpPr>
            <a:spLocks noGrp="1"/>
          </p:cNvSpPr>
          <p:nvPr>
            <p:ph type="sldNum" sz="quarter" idx="36"/>
          </p:nvPr>
        </p:nvSpPr>
        <p:spPr/>
        <p:txBody>
          <a:bodyPr/>
          <a:lstStyle>
            <a:lvl1pPr>
              <a:defRPr/>
            </a:lvl1pPr>
          </a:lstStyle>
          <a:p>
            <a:fld id="{4835DA82-056E-9542-8819-BE1B86DFF077}" type="slidenum">
              <a:rPr lang="en-US" altLang="en-US"/>
              <a:pPr/>
              <a:t>‹#›</a:t>
            </a:fld>
            <a:endParaRPr lang="en-US" altLang="en-US"/>
          </a:p>
        </p:txBody>
      </p:sp>
      <p:sp>
        <p:nvSpPr>
          <p:cNvPr id="12" name="Footer Placeholder 12"/>
          <p:cNvSpPr>
            <a:spLocks noGrp="1"/>
          </p:cNvSpPr>
          <p:nvPr>
            <p:ph type="ftr" sz="quarter" idx="37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Ethical Debates, Econ Theories, Real-World Impacts</a:t>
            </a:r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tri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AutoShape 8"/>
          <p:cNvSpPr>
            <a:spLocks noChangeArrowheads="1"/>
          </p:cNvSpPr>
          <p:nvPr userDrawn="1"/>
        </p:nvSpPr>
        <p:spPr bwMode="auto">
          <a:xfrm rot="5400000">
            <a:off x="5297488" y="3346450"/>
            <a:ext cx="4406900" cy="1371600"/>
          </a:xfrm>
          <a:prstGeom prst="homePlate">
            <a:avLst>
              <a:gd name="adj" fmla="val 19772"/>
            </a:avLst>
          </a:prstGeom>
          <a:gradFill flip="none" rotWithShape="1">
            <a:gsLst>
              <a:gs pos="0">
                <a:schemeClr val="tx1">
                  <a:tint val="66000"/>
                  <a:satMod val="160000"/>
                </a:schemeClr>
              </a:gs>
              <a:gs pos="50000">
                <a:schemeClr val="tx1">
                  <a:tint val="44500"/>
                  <a:satMod val="160000"/>
                </a:schemeClr>
              </a:gs>
              <a:gs pos="100000">
                <a:schemeClr val="tx1">
                  <a:tint val="23500"/>
                  <a:satMod val="160000"/>
                </a:schemeClr>
              </a:gs>
            </a:gsLst>
            <a:lin ang="0" scaled="1"/>
            <a:tileRect/>
          </a:gradFill>
          <a:ln w="6350">
            <a:noFill/>
            <a:miter lim="800000"/>
            <a:headEnd/>
            <a:tailEnd/>
          </a:ln>
          <a:effectLst/>
        </p:spPr>
        <p:txBody>
          <a:bodyPr lIns="54000" tIns="54000" rIns="54000" bIns="54000" anchor="ctr"/>
          <a:lstStyle/>
          <a:p>
            <a:pPr>
              <a:defRPr/>
            </a:pPr>
            <a:endParaRPr lang="en-US" sz="1350">
              <a:latin typeface="Arial" charset="0"/>
              <a:ea typeface="+mn-ea"/>
            </a:endParaRPr>
          </a:p>
        </p:txBody>
      </p:sp>
      <p:sp>
        <p:nvSpPr>
          <p:cNvPr id="12" name="AutoShape 4"/>
          <p:cNvSpPr>
            <a:spLocks noChangeArrowheads="1"/>
          </p:cNvSpPr>
          <p:nvPr userDrawn="1"/>
        </p:nvSpPr>
        <p:spPr bwMode="auto">
          <a:xfrm rot="5400000">
            <a:off x="-760413" y="3351213"/>
            <a:ext cx="4416425" cy="1371600"/>
          </a:xfrm>
          <a:prstGeom prst="homePlate">
            <a:avLst>
              <a:gd name="adj" fmla="val 19749"/>
            </a:avLst>
          </a:prstGeom>
          <a:gradFill flip="none" rotWithShape="1">
            <a:gsLst>
              <a:gs pos="0">
                <a:schemeClr val="tx1">
                  <a:tint val="66000"/>
                  <a:satMod val="160000"/>
                </a:schemeClr>
              </a:gs>
              <a:gs pos="50000">
                <a:schemeClr val="tx1">
                  <a:tint val="44500"/>
                  <a:satMod val="160000"/>
                </a:schemeClr>
              </a:gs>
              <a:gs pos="100000">
                <a:schemeClr val="tx1">
                  <a:tint val="23500"/>
                  <a:satMod val="160000"/>
                </a:schemeClr>
              </a:gs>
            </a:gsLst>
            <a:lin ang="0" scaled="1"/>
            <a:tileRect/>
          </a:gradFill>
          <a:ln w="6350">
            <a:noFill/>
            <a:miter lim="800000"/>
            <a:headEnd/>
            <a:tailEnd/>
          </a:ln>
          <a:effectLst/>
        </p:spPr>
        <p:txBody>
          <a:bodyPr lIns="54000" tIns="54000" rIns="54000" bIns="54000" anchor="ctr"/>
          <a:lstStyle/>
          <a:p>
            <a:pPr>
              <a:defRPr/>
            </a:pPr>
            <a:endParaRPr lang="en-US" sz="1350">
              <a:latin typeface="Arial" charset="0"/>
              <a:ea typeface="+mn-ea"/>
            </a:endParaRPr>
          </a:p>
        </p:txBody>
      </p:sp>
      <p:sp>
        <p:nvSpPr>
          <p:cNvPr id="13" name="AutoShape 5"/>
          <p:cNvSpPr>
            <a:spLocks noChangeArrowheads="1"/>
          </p:cNvSpPr>
          <p:nvPr userDrawn="1"/>
        </p:nvSpPr>
        <p:spPr bwMode="auto">
          <a:xfrm rot="5400000">
            <a:off x="754063" y="3351213"/>
            <a:ext cx="4416425" cy="1371600"/>
          </a:xfrm>
          <a:prstGeom prst="homePlate">
            <a:avLst>
              <a:gd name="adj" fmla="val 19749"/>
            </a:avLst>
          </a:prstGeom>
          <a:gradFill flip="none" rotWithShape="1">
            <a:gsLst>
              <a:gs pos="0">
                <a:schemeClr val="tx1">
                  <a:tint val="66000"/>
                  <a:satMod val="160000"/>
                </a:schemeClr>
              </a:gs>
              <a:gs pos="50000">
                <a:schemeClr val="tx1">
                  <a:tint val="44500"/>
                  <a:satMod val="160000"/>
                </a:schemeClr>
              </a:gs>
              <a:gs pos="100000">
                <a:schemeClr val="tx1">
                  <a:tint val="23500"/>
                  <a:satMod val="160000"/>
                </a:schemeClr>
              </a:gs>
            </a:gsLst>
            <a:lin ang="0" scaled="1"/>
            <a:tileRect/>
          </a:gradFill>
          <a:ln w="6350">
            <a:noFill/>
            <a:miter lim="800000"/>
            <a:headEnd/>
            <a:tailEnd/>
          </a:ln>
          <a:effectLst/>
        </p:spPr>
        <p:txBody>
          <a:bodyPr lIns="54000" tIns="54000" rIns="54000" bIns="54000" anchor="ctr"/>
          <a:lstStyle/>
          <a:p>
            <a:pPr>
              <a:defRPr/>
            </a:pPr>
            <a:endParaRPr lang="en-US" sz="1350">
              <a:latin typeface="Arial" charset="0"/>
              <a:ea typeface="+mn-ea"/>
            </a:endParaRPr>
          </a:p>
        </p:txBody>
      </p:sp>
      <p:sp>
        <p:nvSpPr>
          <p:cNvPr id="14" name="AutoShape 6"/>
          <p:cNvSpPr>
            <a:spLocks noChangeArrowheads="1"/>
          </p:cNvSpPr>
          <p:nvPr userDrawn="1"/>
        </p:nvSpPr>
        <p:spPr bwMode="auto">
          <a:xfrm rot="5400000">
            <a:off x="2266951" y="3351213"/>
            <a:ext cx="4416425" cy="1371600"/>
          </a:xfrm>
          <a:prstGeom prst="homePlate">
            <a:avLst>
              <a:gd name="adj" fmla="val 19772"/>
            </a:avLst>
          </a:prstGeom>
          <a:gradFill flip="none" rotWithShape="1">
            <a:gsLst>
              <a:gs pos="0">
                <a:schemeClr val="tx1">
                  <a:tint val="66000"/>
                  <a:satMod val="160000"/>
                </a:schemeClr>
              </a:gs>
              <a:gs pos="50000">
                <a:schemeClr val="tx1">
                  <a:tint val="44500"/>
                  <a:satMod val="160000"/>
                </a:schemeClr>
              </a:gs>
              <a:gs pos="100000">
                <a:schemeClr val="tx1">
                  <a:tint val="23500"/>
                  <a:satMod val="160000"/>
                </a:schemeClr>
              </a:gs>
            </a:gsLst>
            <a:lin ang="0" scaled="1"/>
            <a:tileRect/>
          </a:gradFill>
          <a:ln w="6350">
            <a:noFill/>
            <a:miter lim="800000"/>
            <a:headEnd/>
            <a:tailEnd/>
          </a:ln>
          <a:effectLst/>
        </p:spPr>
        <p:txBody>
          <a:bodyPr lIns="54000" tIns="54000" rIns="54000" bIns="54000" anchor="ctr"/>
          <a:lstStyle/>
          <a:p>
            <a:pPr>
              <a:defRPr/>
            </a:pPr>
            <a:endParaRPr lang="en-US" sz="1350">
              <a:latin typeface="Arial" charset="0"/>
              <a:ea typeface="+mn-ea"/>
            </a:endParaRPr>
          </a:p>
        </p:txBody>
      </p:sp>
      <p:sp>
        <p:nvSpPr>
          <p:cNvPr id="15" name="AutoShape 7"/>
          <p:cNvSpPr>
            <a:spLocks noChangeArrowheads="1"/>
          </p:cNvSpPr>
          <p:nvPr userDrawn="1"/>
        </p:nvSpPr>
        <p:spPr bwMode="auto">
          <a:xfrm rot="5400000">
            <a:off x="3781426" y="3351213"/>
            <a:ext cx="4416425" cy="1371600"/>
          </a:xfrm>
          <a:prstGeom prst="homePlate">
            <a:avLst>
              <a:gd name="adj" fmla="val 19749"/>
            </a:avLst>
          </a:prstGeom>
          <a:gradFill flip="none" rotWithShape="1">
            <a:gsLst>
              <a:gs pos="0">
                <a:schemeClr val="tx1">
                  <a:tint val="66000"/>
                  <a:satMod val="160000"/>
                </a:schemeClr>
              </a:gs>
              <a:gs pos="50000">
                <a:schemeClr val="tx1">
                  <a:tint val="44500"/>
                  <a:satMod val="160000"/>
                </a:schemeClr>
              </a:gs>
              <a:gs pos="100000">
                <a:schemeClr val="tx1">
                  <a:tint val="23500"/>
                  <a:satMod val="160000"/>
                </a:schemeClr>
              </a:gs>
            </a:gsLst>
            <a:lin ang="0" scaled="1"/>
            <a:tileRect/>
          </a:gradFill>
          <a:ln w="6350">
            <a:noFill/>
            <a:miter lim="800000"/>
            <a:headEnd/>
            <a:tailEnd/>
          </a:ln>
          <a:effectLst/>
        </p:spPr>
        <p:txBody>
          <a:bodyPr lIns="54000" tIns="54000" rIns="54000" bIns="54000" anchor="ctr"/>
          <a:lstStyle/>
          <a:p>
            <a:pPr>
              <a:defRPr/>
            </a:pPr>
            <a:endParaRPr lang="en-US" sz="1350">
              <a:latin typeface="Arial" charset="0"/>
              <a:ea typeface="+mn-ea"/>
            </a:endParaRPr>
          </a:p>
        </p:txBody>
      </p:sp>
      <p:sp>
        <p:nvSpPr>
          <p:cNvPr id="17" name="Text Placeholder 16"/>
          <p:cNvSpPr>
            <a:spLocks noGrp="1"/>
          </p:cNvSpPr>
          <p:nvPr>
            <p:ph type="body" sz="quarter" idx="10"/>
          </p:nvPr>
        </p:nvSpPr>
        <p:spPr>
          <a:xfrm>
            <a:off x="762000" y="1417320"/>
            <a:ext cx="1371600" cy="457200"/>
          </a:xfrm>
          <a:prstGeom prst="rect">
            <a:avLst/>
          </a:prstGeom>
          <a:solidFill>
            <a:srgbClr val="4D4D4D"/>
          </a:solidFill>
        </p:spPr>
        <p:txBody>
          <a:bodyPr anchor="ctr"/>
          <a:lstStyle>
            <a:lvl1pPr marL="0" indent="0" algn="ctr">
              <a:spcBef>
                <a:spcPts val="0"/>
              </a:spcBef>
              <a:buNone/>
              <a:defRPr sz="900" b="1">
                <a:solidFill>
                  <a:srgbClr val="FFFFFF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ext Placeholder 16"/>
          <p:cNvSpPr>
            <a:spLocks noGrp="1"/>
          </p:cNvSpPr>
          <p:nvPr>
            <p:ph type="body" sz="quarter" idx="11"/>
          </p:nvPr>
        </p:nvSpPr>
        <p:spPr>
          <a:xfrm>
            <a:off x="2276475" y="1417320"/>
            <a:ext cx="1371600" cy="457200"/>
          </a:xfrm>
          <a:prstGeom prst="rect">
            <a:avLst/>
          </a:prstGeom>
          <a:solidFill>
            <a:srgbClr val="4D4D4D"/>
          </a:solidFill>
        </p:spPr>
        <p:txBody>
          <a:bodyPr anchor="ctr"/>
          <a:lstStyle>
            <a:lvl1pPr marL="0" indent="0" algn="ctr">
              <a:spcBef>
                <a:spcPts val="0"/>
              </a:spcBef>
              <a:buNone/>
              <a:defRPr lang="en-US" sz="900" b="1" kern="1200" dirty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16"/>
          <p:cNvSpPr>
            <a:spLocks noGrp="1"/>
          </p:cNvSpPr>
          <p:nvPr>
            <p:ph type="body" sz="quarter" idx="12"/>
          </p:nvPr>
        </p:nvSpPr>
        <p:spPr>
          <a:xfrm>
            <a:off x="3789363" y="1417320"/>
            <a:ext cx="1371600" cy="457200"/>
          </a:xfrm>
          <a:prstGeom prst="rect">
            <a:avLst/>
          </a:prstGeom>
          <a:solidFill>
            <a:srgbClr val="4D4D4D"/>
          </a:solidFill>
        </p:spPr>
        <p:txBody>
          <a:bodyPr anchor="ctr"/>
          <a:lstStyle>
            <a:lvl1pPr marL="0" indent="0" algn="ctr">
              <a:spcBef>
                <a:spcPts val="0"/>
              </a:spcBef>
              <a:buNone/>
              <a:defRPr lang="en-US" sz="900" b="1" kern="1200" dirty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16"/>
          <p:cNvSpPr>
            <a:spLocks noGrp="1"/>
          </p:cNvSpPr>
          <p:nvPr>
            <p:ph type="body" sz="quarter" idx="13"/>
          </p:nvPr>
        </p:nvSpPr>
        <p:spPr>
          <a:xfrm>
            <a:off x="5303838" y="1417320"/>
            <a:ext cx="1371600" cy="457200"/>
          </a:xfrm>
          <a:prstGeom prst="rect">
            <a:avLst/>
          </a:prstGeom>
          <a:solidFill>
            <a:srgbClr val="4D4D4D"/>
          </a:solidFill>
        </p:spPr>
        <p:txBody>
          <a:bodyPr anchor="ctr"/>
          <a:lstStyle>
            <a:lvl1pPr marL="0" indent="0" algn="ctr">
              <a:spcBef>
                <a:spcPts val="0"/>
              </a:spcBef>
              <a:buNone/>
              <a:defRPr lang="en-US" sz="900" b="1" kern="1200" dirty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Text Placeholder 16"/>
          <p:cNvSpPr>
            <a:spLocks noGrp="1"/>
          </p:cNvSpPr>
          <p:nvPr>
            <p:ph type="body" sz="quarter" idx="14"/>
          </p:nvPr>
        </p:nvSpPr>
        <p:spPr>
          <a:xfrm>
            <a:off x="6815138" y="1417320"/>
            <a:ext cx="1371600" cy="457200"/>
          </a:xfrm>
          <a:prstGeom prst="rect">
            <a:avLst/>
          </a:prstGeom>
          <a:solidFill>
            <a:srgbClr val="4D4D4D"/>
          </a:solidFill>
        </p:spPr>
        <p:txBody>
          <a:bodyPr anchor="ctr"/>
          <a:lstStyle>
            <a:lvl1pPr marL="0" indent="0" algn="ctr">
              <a:spcBef>
                <a:spcPts val="0"/>
              </a:spcBef>
              <a:buNone/>
              <a:defRPr lang="en-US" sz="900" b="1" kern="1200" dirty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Text Placeholder 19"/>
          <p:cNvSpPr>
            <a:spLocks noGrp="1"/>
          </p:cNvSpPr>
          <p:nvPr>
            <p:ph type="body" sz="quarter" idx="15"/>
          </p:nvPr>
        </p:nvSpPr>
        <p:spPr>
          <a:xfrm>
            <a:off x="609600" y="2133601"/>
            <a:ext cx="7891272" cy="1143000"/>
          </a:xfrm>
          <a:prstGeom prst="homePlate">
            <a:avLst>
              <a:gd name="adj" fmla="val 15807"/>
            </a:avLst>
          </a:prstGeom>
          <a:solidFill>
            <a:srgbClr val="FFFFFF"/>
          </a:solidFill>
          <a:ln>
            <a:solidFill>
              <a:srgbClr val="B01C2E"/>
            </a:solidFill>
          </a:ln>
        </p:spPr>
        <p:txBody>
          <a:bodyPr wrap="square" lIns="91440" tIns="45720" rIns="45720" bIns="45720" anchor="ctr">
            <a:noAutofit/>
          </a:bodyPr>
          <a:lstStyle>
            <a:lvl1pPr marL="89154" indent="-89154">
              <a:spcBef>
                <a:spcPts val="150"/>
              </a:spcBef>
              <a:buClr>
                <a:schemeClr val="accent1"/>
              </a:buClr>
              <a:buFont typeface="Wingdings 2" pitchFamily="18" charset="2"/>
              <a:buChar char=""/>
              <a:defRPr sz="900" baseline="0">
                <a:solidFill>
                  <a:schemeClr val="tx1"/>
                </a:solidFill>
              </a:defRPr>
            </a:lvl1pPr>
            <a:lvl2pPr marL="260604" indent="-123444">
              <a:spcBef>
                <a:spcPts val="225"/>
              </a:spcBef>
              <a:buClr>
                <a:srgbClr val="B01C2E"/>
              </a:buClr>
              <a:buFont typeface="Arial" pitchFamily="34" charset="0"/>
              <a:buChar char="•"/>
              <a:defRPr sz="900" baseline="0"/>
            </a:lvl2pPr>
            <a:lvl3pPr marL="397764" indent="-130302">
              <a:buClr>
                <a:srgbClr val="B01C2E"/>
              </a:buClr>
              <a:buFont typeface="Arial" pitchFamily="34" charset="0"/>
              <a:buChar char="‒"/>
              <a:defRPr sz="900"/>
            </a:lvl3pPr>
            <a:lvl4pPr marL="514350">
              <a:buClr>
                <a:srgbClr val="B01C2E"/>
              </a:buClr>
              <a:buFont typeface="Arial" pitchFamily="34" charset="0"/>
              <a:buChar char="–"/>
              <a:defRPr sz="900"/>
            </a:lvl4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31" name="Text Placeholder 19"/>
          <p:cNvSpPr>
            <a:spLocks noGrp="1"/>
          </p:cNvSpPr>
          <p:nvPr>
            <p:ph type="body" sz="quarter" idx="21"/>
          </p:nvPr>
        </p:nvSpPr>
        <p:spPr>
          <a:xfrm>
            <a:off x="609600" y="3390901"/>
            <a:ext cx="7891272" cy="1143000"/>
          </a:xfrm>
          <a:prstGeom prst="homePlate">
            <a:avLst>
              <a:gd name="adj" fmla="val 15807"/>
            </a:avLst>
          </a:prstGeom>
          <a:solidFill>
            <a:srgbClr val="FFFFFF"/>
          </a:solidFill>
          <a:ln>
            <a:solidFill>
              <a:srgbClr val="B01C2E"/>
            </a:solidFill>
          </a:ln>
        </p:spPr>
        <p:txBody>
          <a:bodyPr wrap="square" lIns="91440" tIns="45720" rIns="45720" bIns="45720" anchor="ctr">
            <a:noAutofit/>
          </a:bodyPr>
          <a:lstStyle>
            <a:lvl1pPr marL="89154" indent="-89154">
              <a:spcBef>
                <a:spcPts val="150"/>
              </a:spcBef>
              <a:buClr>
                <a:schemeClr val="accent1"/>
              </a:buClr>
              <a:buFont typeface="Wingdings 2" pitchFamily="18" charset="2"/>
              <a:buChar char=""/>
              <a:defRPr sz="900" baseline="0">
                <a:solidFill>
                  <a:schemeClr val="tx1"/>
                </a:solidFill>
              </a:defRPr>
            </a:lvl1pPr>
            <a:lvl2pPr marL="260604" indent="-123444">
              <a:spcBef>
                <a:spcPts val="225"/>
              </a:spcBef>
              <a:buClr>
                <a:srgbClr val="B01C2E"/>
              </a:buClr>
              <a:buFont typeface="Arial" pitchFamily="34" charset="0"/>
              <a:buChar char="•"/>
              <a:defRPr sz="900" baseline="0"/>
            </a:lvl2pPr>
            <a:lvl3pPr marL="397764" indent="-130302">
              <a:buClr>
                <a:srgbClr val="B01C2E"/>
              </a:buClr>
              <a:buFont typeface="Arial" pitchFamily="34" charset="0"/>
              <a:buChar char="‒"/>
              <a:defRPr sz="900"/>
            </a:lvl3pPr>
            <a:lvl4pPr>
              <a:defRPr lang="en-US" sz="9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32" name="Text Placeholder 19"/>
          <p:cNvSpPr>
            <a:spLocks noGrp="1"/>
          </p:cNvSpPr>
          <p:nvPr>
            <p:ph type="body" sz="quarter" idx="22"/>
          </p:nvPr>
        </p:nvSpPr>
        <p:spPr>
          <a:xfrm>
            <a:off x="609600" y="4648200"/>
            <a:ext cx="7891272" cy="1143000"/>
          </a:xfrm>
          <a:prstGeom prst="homePlate">
            <a:avLst>
              <a:gd name="adj" fmla="val 15807"/>
            </a:avLst>
          </a:prstGeom>
          <a:solidFill>
            <a:srgbClr val="FFFFFF"/>
          </a:solidFill>
          <a:ln>
            <a:solidFill>
              <a:srgbClr val="B01C2E"/>
            </a:solidFill>
          </a:ln>
        </p:spPr>
        <p:txBody>
          <a:bodyPr wrap="square" lIns="91440" tIns="45720" rIns="45720" bIns="45720" anchor="ctr">
            <a:noAutofit/>
          </a:bodyPr>
          <a:lstStyle>
            <a:lvl1pPr marL="89154" indent="-89154">
              <a:spcBef>
                <a:spcPts val="150"/>
              </a:spcBef>
              <a:buClr>
                <a:schemeClr val="accent1"/>
              </a:buClr>
              <a:buFont typeface="Wingdings 2" pitchFamily="18" charset="2"/>
              <a:buChar char=""/>
              <a:defRPr sz="900" baseline="0">
                <a:solidFill>
                  <a:schemeClr val="tx1"/>
                </a:solidFill>
              </a:defRPr>
            </a:lvl1pPr>
            <a:lvl2pPr marL="260604" indent="-123444">
              <a:spcBef>
                <a:spcPts val="225"/>
              </a:spcBef>
              <a:buClr>
                <a:srgbClr val="B01C2E"/>
              </a:buClr>
              <a:buFont typeface="Arial" pitchFamily="34" charset="0"/>
              <a:buChar char="•"/>
              <a:defRPr sz="900" baseline="0"/>
            </a:lvl2pPr>
            <a:lvl3pPr marL="397764" indent="-130302">
              <a:buClr>
                <a:srgbClr val="B01C2E"/>
              </a:buClr>
              <a:buFont typeface="Arial" pitchFamily="34" charset="0"/>
              <a:buChar char="‒"/>
              <a:defRPr sz="900"/>
            </a:lvl3pPr>
            <a:lvl4pPr>
              <a:defRPr lang="en-US" sz="9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23" name="Rectangle 2"/>
          <p:cNvSpPr>
            <a:spLocks noGrp="1" noChangeArrowheads="1"/>
          </p:cNvSpPr>
          <p:nvPr>
            <p:ph type="title"/>
          </p:nvPr>
        </p:nvSpPr>
        <p:spPr bwMode="gray">
          <a:xfrm>
            <a:off x="452441" y="2"/>
            <a:ext cx="8239125" cy="8985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>
            <a:lvl1pPr algn="l">
              <a:defRPr sz="1650"/>
            </a:lvl1pPr>
          </a:lstStyle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6" name="Slide Number Placeholder 9"/>
          <p:cNvSpPr>
            <a:spLocks noGrp="1"/>
          </p:cNvSpPr>
          <p:nvPr>
            <p:ph type="sldNum" sz="quarter" idx="23"/>
          </p:nvPr>
        </p:nvSpPr>
        <p:spPr/>
        <p:txBody>
          <a:bodyPr/>
          <a:lstStyle>
            <a:lvl1pPr>
              <a:defRPr/>
            </a:lvl1pPr>
          </a:lstStyle>
          <a:p>
            <a:fld id="{4755A724-3117-D848-90FF-6F79FEC20653}" type="slidenum">
              <a:rPr lang="en-US" altLang="en-US"/>
              <a:pPr/>
              <a:t>‹#›</a:t>
            </a:fld>
            <a:endParaRPr lang="en-US" altLang="en-US"/>
          </a:p>
        </p:txBody>
      </p:sp>
      <p:sp>
        <p:nvSpPr>
          <p:cNvPr id="22" name="Footer Placeholder 21"/>
          <p:cNvSpPr>
            <a:spLocks noGrp="1"/>
          </p:cNvSpPr>
          <p:nvPr>
            <p:ph type="ftr" sz="quarter" idx="24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r>
              <a:rPr lang="en-US"/>
              <a:t>Ethical Debates, Econ Theories, Real-World Impacts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ide by S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2"/>
          <p:cNvSpPr>
            <a:spLocks noGrp="1" noChangeArrowheads="1"/>
          </p:cNvSpPr>
          <p:nvPr>
            <p:ph type="title"/>
          </p:nvPr>
        </p:nvSpPr>
        <p:spPr bwMode="gray">
          <a:xfrm>
            <a:off x="452441" y="2"/>
            <a:ext cx="8239125" cy="8985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>
            <a:lvl1pPr algn="l">
              <a:defRPr sz="1650"/>
            </a:lvl1pPr>
          </a:lstStyle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9" name="Content Placeholder 10"/>
          <p:cNvSpPr>
            <a:spLocks noGrp="1"/>
          </p:cNvSpPr>
          <p:nvPr>
            <p:ph sz="quarter" idx="16"/>
          </p:nvPr>
        </p:nvSpPr>
        <p:spPr>
          <a:xfrm>
            <a:off x="381000" y="1417320"/>
            <a:ext cx="4114800" cy="4572000"/>
          </a:xfrm>
          <a:prstGeom prst="rect">
            <a:avLst/>
          </a:prstGeom>
        </p:spPr>
        <p:txBody>
          <a:bodyPr/>
          <a:lstStyle>
            <a:lvl1pPr marL="171450" marR="0" indent="-171450" algn="l" defTabSz="6858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1"/>
              </a:buClr>
              <a:buSzPct val="60000"/>
              <a:buFont typeface="Wingdings 2" pitchFamily="18" charset="2"/>
              <a:buChar char=""/>
              <a:tabLst/>
              <a:defRPr sz="1200">
                <a:latin typeface="Calibri" charset="0"/>
                <a:ea typeface="Calibri" charset="0"/>
                <a:cs typeface="Calibri" charset="0"/>
              </a:defRPr>
            </a:lvl1pPr>
            <a:lvl2pPr marL="342900" indent="-171450">
              <a:buClr>
                <a:schemeClr val="accent1"/>
              </a:buClr>
              <a:buSzPct val="60000"/>
              <a:buFont typeface="Wingdings" charset="2"/>
              <a:buChar char="Ø"/>
              <a:defRPr lang="en-US" sz="1200" kern="1200" dirty="0" smtClean="0">
                <a:solidFill>
                  <a:schemeClr val="tx1"/>
                </a:solidFill>
                <a:latin typeface="Calibri" charset="0"/>
                <a:ea typeface="Calibri" charset="0"/>
                <a:cs typeface="Calibri" charset="0"/>
              </a:defRPr>
            </a:lvl2pPr>
            <a:lvl3pPr marL="514350" indent="-171450">
              <a:buClr>
                <a:schemeClr val="accent1"/>
              </a:buClr>
              <a:buSzPct val="60000"/>
              <a:buFont typeface="Courier New" charset="0"/>
              <a:buChar char="o"/>
              <a:defRPr sz="1200">
                <a:latin typeface="Calibri" charset="0"/>
                <a:ea typeface="Calibri" charset="0"/>
                <a:cs typeface="Calibri" charset="0"/>
              </a:defRPr>
            </a:lvl3pPr>
            <a:lvl4pPr marL="685800" indent="-171450">
              <a:buClr>
                <a:schemeClr val="accent1"/>
              </a:buClr>
              <a:buSzPct val="60000"/>
              <a:buFont typeface="Arial" charset="0"/>
              <a:buChar char="•"/>
              <a:defRPr sz="1200">
                <a:latin typeface="Calibri" charset="0"/>
                <a:ea typeface="Calibri" charset="0"/>
                <a:cs typeface="Calibri" charset="0"/>
              </a:defRPr>
            </a:lvl4pPr>
            <a:lvl5pPr marL="857250">
              <a:buClr>
                <a:schemeClr val="accent1"/>
              </a:buClr>
              <a:buSzPct val="60000"/>
              <a:buFont typeface="Arial" pitchFamily="34" charset="0"/>
              <a:buChar char="–"/>
              <a:defRPr sz="1200">
                <a:latin typeface="Calibri" charset="0"/>
                <a:ea typeface="Calibri" charset="0"/>
                <a:cs typeface="Calibri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Content Placeholder 10"/>
          <p:cNvSpPr>
            <a:spLocks noGrp="1"/>
          </p:cNvSpPr>
          <p:nvPr>
            <p:ph sz="quarter" idx="17"/>
          </p:nvPr>
        </p:nvSpPr>
        <p:spPr>
          <a:xfrm>
            <a:off x="4648200" y="1417320"/>
            <a:ext cx="4114800" cy="4572000"/>
          </a:xfrm>
          <a:prstGeom prst="rect">
            <a:avLst/>
          </a:prstGeom>
        </p:spPr>
        <p:txBody>
          <a:bodyPr/>
          <a:lstStyle>
            <a:lvl1pPr marL="171450" marR="0" indent="-171450" algn="l" defTabSz="6858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1"/>
              </a:buClr>
              <a:buSzPct val="60000"/>
              <a:buFont typeface="Wingdings 2" pitchFamily="18" charset="2"/>
              <a:buChar char=""/>
              <a:tabLst/>
              <a:defRPr sz="1200">
                <a:latin typeface="Calibri" charset="0"/>
                <a:ea typeface="Calibri" charset="0"/>
                <a:cs typeface="Calibri" charset="0"/>
              </a:defRPr>
            </a:lvl1pPr>
            <a:lvl2pPr marL="342900" indent="-171450">
              <a:buClr>
                <a:schemeClr val="accent1"/>
              </a:buClr>
              <a:buSzPct val="60000"/>
              <a:buFont typeface="Wingdings" charset="2"/>
              <a:buChar char="Ø"/>
              <a:defRPr lang="en-US" sz="1200" kern="1200" dirty="0" smtClean="0">
                <a:solidFill>
                  <a:schemeClr val="tx1"/>
                </a:solidFill>
                <a:latin typeface="Calibri" charset="0"/>
                <a:ea typeface="Calibri" charset="0"/>
                <a:cs typeface="Calibri" charset="0"/>
              </a:defRPr>
            </a:lvl2pPr>
            <a:lvl3pPr marL="514350" indent="-171450">
              <a:buClr>
                <a:schemeClr val="accent1"/>
              </a:buClr>
              <a:buSzPct val="60000"/>
              <a:buFont typeface="Courier New" charset="0"/>
              <a:buChar char="o"/>
              <a:defRPr sz="1200">
                <a:latin typeface="Calibri" charset="0"/>
                <a:ea typeface="Calibri" charset="0"/>
                <a:cs typeface="Calibri" charset="0"/>
              </a:defRPr>
            </a:lvl3pPr>
            <a:lvl4pPr marL="685800" indent="-171450">
              <a:buClr>
                <a:schemeClr val="accent1"/>
              </a:buClr>
              <a:buSzPct val="60000"/>
              <a:buFont typeface="Arial" charset="0"/>
              <a:buChar char="•"/>
              <a:defRPr sz="1200">
                <a:latin typeface="Calibri" charset="0"/>
                <a:ea typeface="Calibri" charset="0"/>
                <a:cs typeface="Calibri" charset="0"/>
              </a:defRPr>
            </a:lvl4pPr>
            <a:lvl5pPr marL="857250">
              <a:buClr>
                <a:schemeClr val="accent1"/>
              </a:buClr>
              <a:buSzPct val="60000"/>
              <a:buFont typeface="Arial" pitchFamily="34" charset="0"/>
              <a:buChar char="–"/>
              <a:defRPr sz="1200">
                <a:latin typeface="Calibri" charset="0"/>
                <a:ea typeface="Calibri" charset="0"/>
                <a:cs typeface="Calibri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Slide Number Placeholder 9"/>
          <p:cNvSpPr>
            <a:spLocks noGrp="1"/>
          </p:cNvSpPr>
          <p:nvPr>
            <p:ph type="sldNum" sz="quarter" idx="18"/>
          </p:nvPr>
        </p:nvSpPr>
        <p:spPr/>
        <p:txBody>
          <a:bodyPr/>
          <a:lstStyle>
            <a:lvl1pPr>
              <a:defRPr/>
            </a:lvl1pPr>
          </a:lstStyle>
          <a:p>
            <a:fld id="{463EAD6B-1B79-144E-A805-1CA6FF1F03FA}" type="slidenum">
              <a:rPr lang="en-US" altLang="en-US"/>
              <a:pPr/>
              <a:t>‹#›</a:t>
            </a:fld>
            <a:endParaRPr lang="en-US" altLang="en-US" dirty="0"/>
          </a:p>
        </p:txBody>
      </p:sp>
      <p:sp>
        <p:nvSpPr>
          <p:cNvPr id="6" name="Footer Placeholder 12"/>
          <p:cNvSpPr>
            <a:spLocks noGrp="1"/>
          </p:cNvSpPr>
          <p:nvPr>
            <p:ph type="ftr" sz="quarter" idx="19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Ethical Debates, Econ Theories, Real-World Impacts</a:t>
            </a:r>
          </a:p>
        </p:txBody>
      </p:sp>
      <p:sp>
        <p:nvSpPr>
          <p:cNvPr id="2" name="TextBox 1"/>
          <p:cNvSpPr txBox="1"/>
          <p:nvPr userDrawn="1"/>
        </p:nvSpPr>
        <p:spPr>
          <a:xfrm>
            <a:off x="2061030" y="537029"/>
            <a:ext cx="184731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sz="1350" dirty="0"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Blocks - Chevrons resulting Fr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ext Placeholder 12"/>
          <p:cNvSpPr>
            <a:spLocks noGrp="1"/>
          </p:cNvSpPr>
          <p:nvPr>
            <p:ph type="body" sz="quarter" idx="18"/>
          </p:nvPr>
        </p:nvSpPr>
        <p:spPr>
          <a:xfrm>
            <a:off x="3273552" y="1444752"/>
            <a:ext cx="2596896" cy="3968496"/>
          </a:xfrm>
          <a:prstGeom prst="rect">
            <a:avLst/>
          </a:prstGeom>
        </p:spPr>
        <p:txBody>
          <a:bodyPr wrap="square" lIns="640080" rIns="640080" anchor="ctr" anchorCtr="1">
            <a:noAutofit/>
          </a:bodyPr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sz="900" b="1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19"/>
          <p:cNvSpPr>
            <a:spLocks noGrp="1"/>
          </p:cNvSpPr>
          <p:nvPr>
            <p:ph type="body" sz="quarter" idx="15"/>
          </p:nvPr>
        </p:nvSpPr>
        <p:spPr>
          <a:xfrm>
            <a:off x="5370576" y="1524000"/>
            <a:ext cx="3163824" cy="731520"/>
          </a:xfrm>
          <a:prstGeom prst="homePlate">
            <a:avLst>
              <a:gd name="adj" fmla="val 33249"/>
            </a:avLst>
          </a:prstGeom>
          <a:noFill/>
          <a:ln>
            <a:solidFill>
              <a:srgbClr val="B01C2E"/>
            </a:solidFill>
          </a:ln>
        </p:spPr>
        <p:txBody>
          <a:bodyPr wrap="square" lIns="91440" tIns="45720" rIns="182880" bIns="45720" anchor="ctr">
            <a:noAutofit/>
          </a:bodyPr>
          <a:lstStyle>
            <a:lvl1pPr marL="89154" indent="-89154">
              <a:spcBef>
                <a:spcPts val="150"/>
              </a:spcBef>
              <a:buClr>
                <a:schemeClr val="accent1"/>
              </a:buClr>
              <a:buFont typeface="Wingdings 2" pitchFamily="18" charset="2"/>
              <a:buChar char=""/>
              <a:defRPr sz="900" baseline="0">
                <a:solidFill>
                  <a:schemeClr val="tx1"/>
                </a:solidFill>
              </a:defRPr>
            </a:lvl1pPr>
            <a:lvl2pPr marL="260604" indent="-123444">
              <a:spcBef>
                <a:spcPts val="225"/>
              </a:spcBef>
              <a:buClr>
                <a:srgbClr val="B01C2E"/>
              </a:buClr>
              <a:buFont typeface="Arial" pitchFamily="34" charset="0"/>
              <a:buChar char="•"/>
              <a:defRPr sz="900" baseline="0"/>
            </a:lvl2pPr>
            <a:lvl3pPr marL="397764" indent="-130302">
              <a:buClr>
                <a:srgbClr val="B01C2E"/>
              </a:buClr>
              <a:buFont typeface="Arial" pitchFamily="34" charset="0"/>
              <a:buChar char="‒"/>
              <a:defRPr sz="900"/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8" name="Text Placeholder 19"/>
          <p:cNvSpPr>
            <a:spLocks noGrp="1"/>
          </p:cNvSpPr>
          <p:nvPr>
            <p:ph type="body" sz="quarter" idx="31"/>
          </p:nvPr>
        </p:nvSpPr>
        <p:spPr>
          <a:xfrm flipH="1">
            <a:off x="609600" y="1524000"/>
            <a:ext cx="3163824" cy="731520"/>
          </a:xfrm>
          <a:prstGeom prst="homePlate">
            <a:avLst>
              <a:gd name="adj" fmla="val 33249"/>
            </a:avLst>
          </a:prstGeom>
          <a:noFill/>
          <a:ln>
            <a:solidFill>
              <a:srgbClr val="B01C2E"/>
            </a:solidFill>
          </a:ln>
        </p:spPr>
        <p:txBody>
          <a:bodyPr wrap="square" lIns="182880" tIns="45720" rIns="91440" bIns="45720" anchor="ctr">
            <a:noAutofit/>
          </a:bodyPr>
          <a:lstStyle>
            <a:lvl1pPr marL="89154" indent="-89154">
              <a:spcBef>
                <a:spcPts val="150"/>
              </a:spcBef>
              <a:buClr>
                <a:schemeClr val="accent1"/>
              </a:buClr>
              <a:buFont typeface="Wingdings 2" pitchFamily="18" charset="2"/>
              <a:buChar char=""/>
              <a:defRPr sz="900" baseline="0">
                <a:solidFill>
                  <a:schemeClr val="tx1"/>
                </a:solidFill>
              </a:defRPr>
            </a:lvl1pPr>
            <a:lvl2pPr marL="260604" indent="-123444">
              <a:spcBef>
                <a:spcPts val="225"/>
              </a:spcBef>
              <a:buClr>
                <a:srgbClr val="B01C2E"/>
              </a:buClr>
              <a:buFont typeface="Arial" pitchFamily="34" charset="0"/>
              <a:buChar char="•"/>
              <a:defRPr sz="900" baseline="0"/>
            </a:lvl2pPr>
            <a:lvl3pPr marL="397764" indent="-130302">
              <a:buClr>
                <a:srgbClr val="B01C2E"/>
              </a:buClr>
              <a:buFont typeface="Arial" pitchFamily="34" charset="0"/>
              <a:buChar char="‒"/>
              <a:defRPr sz="900"/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9" name="Text Placeholder 19"/>
          <p:cNvSpPr>
            <a:spLocks noGrp="1"/>
          </p:cNvSpPr>
          <p:nvPr>
            <p:ph type="body" sz="quarter" idx="32"/>
          </p:nvPr>
        </p:nvSpPr>
        <p:spPr>
          <a:xfrm>
            <a:off x="5370576" y="2550160"/>
            <a:ext cx="3163824" cy="731520"/>
          </a:xfrm>
          <a:prstGeom prst="homePlate">
            <a:avLst>
              <a:gd name="adj" fmla="val 33249"/>
            </a:avLst>
          </a:prstGeom>
          <a:noFill/>
          <a:ln>
            <a:solidFill>
              <a:srgbClr val="B01C2E"/>
            </a:solidFill>
          </a:ln>
        </p:spPr>
        <p:txBody>
          <a:bodyPr wrap="square" lIns="91440" tIns="45720" rIns="182880" bIns="45720" anchor="ctr">
            <a:noAutofit/>
          </a:bodyPr>
          <a:lstStyle>
            <a:lvl1pPr marL="89154" indent="-89154">
              <a:spcBef>
                <a:spcPts val="150"/>
              </a:spcBef>
              <a:buClr>
                <a:schemeClr val="accent1"/>
              </a:buClr>
              <a:buFont typeface="Wingdings 2" pitchFamily="18" charset="2"/>
              <a:buChar char=""/>
              <a:defRPr sz="900" baseline="0">
                <a:solidFill>
                  <a:schemeClr val="tx1"/>
                </a:solidFill>
              </a:defRPr>
            </a:lvl1pPr>
            <a:lvl2pPr marL="260604" indent="-123444">
              <a:spcBef>
                <a:spcPts val="225"/>
              </a:spcBef>
              <a:buClr>
                <a:srgbClr val="B01C2E"/>
              </a:buClr>
              <a:buFont typeface="Arial" pitchFamily="34" charset="0"/>
              <a:buChar char="•"/>
              <a:defRPr sz="900" baseline="0"/>
            </a:lvl2pPr>
            <a:lvl3pPr marL="397764" indent="-130302">
              <a:buClr>
                <a:srgbClr val="B01C2E"/>
              </a:buClr>
              <a:buFont typeface="Arial" pitchFamily="34" charset="0"/>
              <a:buChar char="‒"/>
              <a:defRPr sz="900"/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20" name="Text Placeholder 19"/>
          <p:cNvSpPr>
            <a:spLocks noGrp="1"/>
          </p:cNvSpPr>
          <p:nvPr>
            <p:ph type="body" sz="quarter" idx="33"/>
          </p:nvPr>
        </p:nvSpPr>
        <p:spPr>
          <a:xfrm flipH="1">
            <a:off x="609600" y="2550160"/>
            <a:ext cx="3163824" cy="731520"/>
          </a:xfrm>
          <a:prstGeom prst="homePlate">
            <a:avLst>
              <a:gd name="adj" fmla="val 33249"/>
            </a:avLst>
          </a:prstGeom>
          <a:noFill/>
          <a:ln>
            <a:solidFill>
              <a:srgbClr val="B01C2E"/>
            </a:solidFill>
          </a:ln>
        </p:spPr>
        <p:txBody>
          <a:bodyPr wrap="square" lIns="182880" tIns="45720" rIns="91440" bIns="45720" anchor="ctr">
            <a:noAutofit/>
          </a:bodyPr>
          <a:lstStyle>
            <a:lvl1pPr marL="89154" indent="-89154">
              <a:spcBef>
                <a:spcPts val="150"/>
              </a:spcBef>
              <a:buClr>
                <a:schemeClr val="accent1"/>
              </a:buClr>
              <a:buFont typeface="Wingdings 2" pitchFamily="18" charset="2"/>
              <a:buChar char=""/>
              <a:defRPr sz="900" baseline="0">
                <a:solidFill>
                  <a:schemeClr val="tx1"/>
                </a:solidFill>
              </a:defRPr>
            </a:lvl1pPr>
            <a:lvl2pPr marL="260604" indent="-123444">
              <a:spcBef>
                <a:spcPts val="225"/>
              </a:spcBef>
              <a:buClr>
                <a:srgbClr val="B01C2E"/>
              </a:buClr>
              <a:buFont typeface="Arial" pitchFamily="34" charset="0"/>
              <a:buChar char="•"/>
              <a:defRPr sz="900" baseline="0"/>
            </a:lvl2pPr>
            <a:lvl3pPr marL="397764" indent="-130302">
              <a:buClr>
                <a:srgbClr val="B01C2E"/>
              </a:buClr>
              <a:buFont typeface="Arial" pitchFamily="34" charset="0"/>
              <a:buChar char="‒"/>
              <a:defRPr sz="900"/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28" name="Text Placeholder 19"/>
          <p:cNvSpPr>
            <a:spLocks noGrp="1"/>
          </p:cNvSpPr>
          <p:nvPr>
            <p:ph type="body" sz="quarter" idx="34"/>
          </p:nvPr>
        </p:nvSpPr>
        <p:spPr>
          <a:xfrm>
            <a:off x="5370576" y="3576320"/>
            <a:ext cx="3163824" cy="731520"/>
          </a:xfrm>
          <a:prstGeom prst="homePlate">
            <a:avLst>
              <a:gd name="adj" fmla="val 33249"/>
            </a:avLst>
          </a:prstGeom>
          <a:noFill/>
          <a:ln>
            <a:solidFill>
              <a:srgbClr val="B01C2E"/>
            </a:solidFill>
          </a:ln>
        </p:spPr>
        <p:txBody>
          <a:bodyPr wrap="square" lIns="91440" tIns="45720" rIns="182880" bIns="45720" anchor="ctr">
            <a:noAutofit/>
          </a:bodyPr>
          <a:lstStyle>
            <a:lvl1pPr marL="89154" indent="-89154">
              <a:spcBef>
                <a:spcPts val="150"/>
              </a:spcBef>
              <a:buClr>
                <a:schemeClr val="accent1"/>
              </a:buClr>
              <a:buFont typeface="Wingdings 2" pitchFamily="18" charset="2"/>
              <a:buChar char=""/>
              <a:defRPr sz="900" baseline="0">
                <a:solidFill>
                  <a:schemeClr val="tx1"/>
                </a:solidFill>
              </a:defRPr>
            </a:lvl1pPr>
            <a:lvl2pPr marL="260604" indent="-123444">
              <a:spcBef>
                <a:spcPts val="225"/>
              </a:spcBef>
              <a:buClr>
                <a:srgbClr val="B01C2E"/>
              </a:buClr>
              <a:buFont typeface="Arial" pitchFamily="34" charset="0"/>
              <a:buChar char="•"/>
              <a:defRPr sz="900" baseline="0"/>
            </a:lvl2pPr>
            <a:lvl3pPr marL="397764" indent="-130302">
              <a:buClr>
                <a:srgbClr val="B01C2E"/>
              </a:buClr>
              <a:buFont typeface="Arial" pitchFamily="34" charset="0"/>
              <a:buChar char="‒"/>
              <a:defRPr sz="900"/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32" name="Text Placeholder 19"/>
          <p:cNvSpPr>
            <a:spLocks noGrp="1"/>
          </p:cNvSpPr>
          <p:nvPr>
            <p:ph type="body" sz="quarter" idx="35"/>
          </p:nvPr>
        </p:nvSpPr>
        <p:spPr>
          <a:xfrm flipH="1">
            <a:off x="609600" y="3576320"/>
            <a:ext cx="3163824" cy="731520"/>
          </a:xfrm>
          <a:prstGeom prst="homePlate">
            <a:avLst>
              <a:gd name="adj" fmla="val 33249"/>
            </a:avLst>
          </a:prstGeom>
          <a:noFill/>
          <a:ln>
            <a:solidFill>
              <a:srgbClr val="B01C2E"/>
            </a:solidFill>
          </a:ln>
        </p:spPr>
        <p:txBody>
          <a:bodyPr wrap="square" lIns="182880" tIns="45720" rIns="91440" bIns="45720" anchor="ctr">
            <a:noAutofit/>
          </a:bodyPr>
          <a:lstStyle>
            <a:lvl1pPr marL="89154" indent="-89154">
              <a:spcBef>
                <a:spcPts val="150"/>
              </a:spcBef>
              <a:buClr>
                <a:schemeClr val="accent1"/>
              </a:buClr>
              <a:buFont typeface="Wingdings 2" pitchFamily="18" charset="2"/>
              <a:buChar char=""/>
              <a:defRPr sz="900" baseline="0">
                <a:solidFill>
                  <a:schemeClr val="tx1"/>
                </a:solidFill>
              </a:defRPr>
            </a:lvl1pPr>
            <a:lvl2pPr marL="260604" indent="-123444">
              <a:spcBef>
                <a:spcPts val="225"/>
              </a:spcBef>
              <a:buClr>
                <a:srgbClr val="B01C2E"/>
              </a:buClr>
              <a:buFont typeface="Arial" pitchFamily="34" charset="0"/>
              <a:buChar char="•"/>
              <a:defRPr sz="900" baseline="0"/>
            </a:lvl2pPr>
            <a:lvl3pPr marL="397764" indent="-130302">
              <a:buClr>
                <a:srgbClr val="B01C2E"/>
              </a:buClr>
              <a:buFont typeface="Arial" pitchFamily="34" charset="0"/>
              <a:buChar char="‒"/>
              <a:defRPr sz="900"/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33" name="Text Placeholder 19"/>
          <p:cNvSpPr>
            <a:spLocks noGrp="1"/>
          </p:cNvSpPr>
          <p:nvPr>
            <p:ph type="body" sz="quarter" idx="36"/>
          </p:nvPr>
        </p:nvSpPr>
        <p:spPr>
          <a:xfrm>
            <a:off x="5370576" y="4602480"/>
            <a:ext cx="3163824" cy="731520"/>
          </a:xfrm>
          <a:prstGeom prst="homePlate">
            <a:avLst>
              <a:gd name="adj" fmla="val 33249"/>
            </a:avLst>
          </a:prstGeom>
          <a:noFill/>
          <a:ln>
            <a:solidFill>
              <a:srgbClr val="B01C2E"/>
            </a:solidFill>
          </a:ln>
        </p:spPr>
        <p:txBody>
          <a:bodyPr wrap="square" lIns="91440" tIns="45720" rIns="182880" bIns="45720" anchor="ctr">
            <a:noAutofit/>
          </a:bodyPr>
          <a:lstStyle>
            <a:lvl1pPr marL="89154" indent="-89154">
              <a:spcBef>
                <a:spcPts val="150"/>
              </a:spcBef>
              <a:buClr>
                <a:schemeClr val="accent1"/>
              </a:buClr>
              <a:buFont typeface="Wingdings 2" pitchFamily="18" charset="2"/>
              <a:buChar char=""/>
              <a:defRPr sz="900" baseline="0">
                <a:solidFill>
                  <a:schemeClr val="tx1"/>
                </a:solidFill>
              </a:defRPr>
            </a:lvl1pPr>
            <a:lvl2pPr marL="260604" indent="-123444">
              <a:spcBef>
                <a:spcPts val="225"/>
              </a:spcBef>
              <a:buClr>
                <a:srgbClr val="B01C2E"/>
              </a:buClr>
              <a:buFont typeface="Arial" pitchFamily="34" charset="0"/>
              <a:buChar char="•"/>
              <a:defRPr sz="900" baseline="0"/>
            </a:lvl2pPr>
            <a:lvl3pPr marL="397764" indent="-130302">
              <a:buClr>
                <a:srgbClr val="B01C2E"/>
              </a:buClr>
              <a:buFont typeface="Arial" pitchFamily="34" charset="0"/>
              <a:buChar char="‒"/>
              <a:defRPr sz="900"/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34" name="Text Placeholder 19"/>
          <p:cNvSpPr>
            <a:spLocks noGrp="1"/>
          </p:cNvSpPr>
          <p:nvPr>
            <p:ph type="body" sz="quarter" idx="37"/>
          </p:nvPr>
        </p:nvSpPr>
        <p:spPr>
          <a:xfrm flipH="1">
            <a:off x="609600" y="4602480"/>
            <a:ext cx="3163824" cy="731520"/>
          </a:xfrm>
          <a:prstGeom prst="homePlate">
            <a:avLst>
              <a:gd name="adj" fmla="val 33249"/>
            </a:avLst>
          </a:prstGeom>
          <a:noFill/>
          <a:ln>
            <a:solidFill>
              <a:srgbClr val="B01C2E"/>
            </a:solidFill>
          </a:ln>
        </p:spPr>
        <p:txBody>
          <a:bodyPr wrap="square" lIns="182880" tIns="45720" rIns="91440" bIns="45720" anchor="ctr">
            <a:noAutofit/>
          </a:bodyPr>
          <a:lstStyle>
            <a:lvl1pPr marL="89154" indent="-89154">
              <a:spcBef>
                <a:spcPts val="150"/>
              </a:spcBef>
              <a:buClr>
                <a:schemeClr val="accent1"/>
              </a:buClr>
              <a:buFont typeface="Wingdings 2" pitchFamily="18" charset="2"/>
              <a:buChar char=""/>
              <a:defRPr sz="900" baseline="0">
                <a:solidFill>
                  <a:schemeClr val="tx1"/>
                </a:solidFill>
              </a:defRPr>
            </a:lvl1pPr>
            <a:lvl2pPr marL="260604" indent="-123444">
              <a:spcBef>
                <a:spcPts val="225"/>
              </a:spcBef>
              <a:buClr>
                <a:srgbClr val="B01C2E"/>
              </a:buClr>
              <a:buFont typeface="Arial" pitchFamily="34" charset="0"/>
              <a:buChar char="•"/>
              <a:defRPr sz="900" baseline="0"/>
            </a:lvl2pPr>
            <a:lvl3pPr marL="397764" indent="-130302">
              <a:buClr>
                <a:srgbClr val="B01C2E"/>
              </a:buClr>
              <a:buFont typeface="Arial" pitchFamily="34" charset="0"/>
              <a:buChar char="‒"/>
              <a:defRPr sz="900"/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3" name="Rectangle 2"/>
          <p:cNvSpPr>
            <a:spLocks noGrp="1" noChangeArrowheads="1"/>
          </p:cNvSpPr>
          <p:nvPr>
            <p:ph type="title"/>
          </p:nvPr>
        </p:nvSpPr>
        <p:spPr bwMode="gray">
          <a:xfrm>
            <a:off x="452441" y="2"/>
            <a:ext cx="8239125" cy="8985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>
            <a:lvl1pPr algn="l">
              <a:defRPr sz="1650"/>
            </a:lvl1pPr>
          </a:lstStyle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Slide Number Placeholder 9"/>
          <p:cNvSpPr>
            <a:spLocks noGrp="1"/>
          </p:cNvSpPr>
          <p:nvPr>
            <p:ph type="sldNum" sz="quarter" idx="38"/>
          </p:nvPr>
        </p:nvSpPr>
        <p:spPr/>
        <p:txBody>
          <a:bodyPr/>
          <a:lstStyle>
            <a:lvl1pPr>
              <a:defRPr/>
            </a:lvl1pPr>
          </a:lstStyle>
          <a:p>
            <a:fld id="{BA6B416F-5AE6-D74C-AE38-5D34E63DFA9A}" type="slidenum">
              <a:rPr lang="en-US" altLang="en-US"/>
              <a:pPr/>
              <a:t>‹#›</a:t>
            </a:fld>
            <a:endParaRPr lang="en-US" altLang="en-US"/>
          </a:p>
        </p:txBody>
      </p:sp>
      <p:sp>
        <p:nvSpPr>
          <p:cNvPr id="15" name="Footer Placeholder 12"/>
          <p:cNvSpPr>
            <a:spLocks noGrp="1"/>
          </p:cNvSpPr>
          <p:nvPr>
            <p:ph type="ftr" sz="quarter" idx="39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Ethical Debates, Econ Theories, Real-World Impacts</a:t>
            </a:r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Blocks - Chevrons leading 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ext Placeholder 12"/>
          <p:cNvSpPr>
            <a:spLocks noGrp="1"/>
          </p:cNvSpPr>
          <p:nvPr>
            <p:ph type="body" sz="quarter" idx="18"/>
          </p:nvPr>
        </p:nvSpPr>
        <p:spPr>
          <a:xfrm>
            <a:off x="6248400" y="1420504"/>
            <a:ext cx="2587752" cy="4800600"/>
          </a:xfrm>
          <a:prstGeom prst="rect">
            <a:avLst/>
          </a:prstGeom>
          <a:noFill/>
          <a:ln>
            <a:solidFill>
              <a:srgbClr val="C0C0C0"/>
            </a:solidFill>
          </a:ln>
        </p:spPr>
        <p:txBody>
          <a:bodyPr wrap="square" lIns="91440" anchor="t" anchorCtr="0">
            <a:noAutofit/>
          </a:bodyPr>
          <a:lstStyle>
            <a:lvl1pPr marL="175022" indent="-175022" algn="l">
              <a:spcBef>
                <a:spcPts val="150"/>
              </a:spcBef>
              <a:buClr>
                <a:srgbClr val="B01C2E"/>
              </a:buClr>
              <a:buFont typeface="Wingdings 2" pitchFamily="18" charset="2"/>
              <a:buChar char=""/>
              <a:defRPr sz="900" baseline="0"/>
            </a:lvl1pPr>
            <a:lvl2pPr marL="253604" indent="-129779">
              <a:spcBef>
                <a:spcPts val="150"/>
              </a:spcBef>
              <a:buClr>
                <a:srgbClr val="B01C2E"/>
              </a:buClr>
              <a:buFont typeface="Arial" pitchFamily="34" charset="0"/>
              <a:buChar char="•"/>
              <a:tabLst/>
              <a:defRPr sz="900" baseline="0"/>
            </a:lvl2pPr>
            <a:lvl3pPr marL="377190" indent="-129779">
              <a:spcBef>
                <a:spcPts val="150"/>
              </a:spcBef>
              <a:buClr>
                <a:srgbClr val="B01C2E"/>
              </a:buClr>
              <a:buFont typeface="Arial" pitchFamily="34" charset="0"/>
              <a:buChar char="–"/>
              <a:defRPr sz="900" baseline="0"/>
            </a:lvl3pPr>
            <a:lvl4pPr marL="514350" indent="-130302">
              <a:spcBef>
                <a:spcPts val="150"/>
              </a:spcBef>
              <a:buClr>
                <a:srgbClr val="B01C2E"/>
              </a:buClr>
              <a:buFont typeface="Arial" pitchFamily="34" charset="0"/>
              <a:buChar char="–"/>
              <a:tabLst/>
              <a:defRPr sz="900"/>
            </a:lvl4pPr>
            <a:lvl5pPr marL="637794" indent="-130302">
              <a:spcBef>
                <a:spcPts val="150"/>
              </a:spcBef>
              <a:buClr>
                <a:srgbClr val="B01C2E"/>
              </a:buClr>
              <a:buFont typeface="Arial" pitchFamily="34" charset="0"/>
              <a:buChar char="–"/>
              <a:defRPr sz="900"/>
            </a:lvl5pPr>
            <a:lvl6pPr marL="836676">
              <a:buClr>
                <a:srgbClr val="B01C1A"/>
              </a:buClr>
              <a:buFont typeface="Arial" pitchFamily="34" charset="0"/>
              <a:buChar char="–"/>
              <a:defRPr sz="900"/>
            </a:lvl6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Text Placeholder 19"/>
          <p:cNvSpPr>
            <a:spLocks noGrp="1"/>
          </p:cNvSpPr>
          <p:nvPr>
            <p:ph type="body" sz="quarter" idx="15"/>
          </p:nvPr>
        </p:nvSpPr>
        <p:spPr>
          <a:xfrm>
            <a:off x="502920" y="1554480"/>
            <a:ext cx="5532120" cy="960120"/>
          </a:xfrm>
          <a:prstGeom prst="homePlate">
            <a:avLst>
              <a:gd name="adj" fmla="val 15807"/>
            </a:avLst>
          </a:prstGeom>
          <a:solidFill>
            <a:srgbClr val="FFFFFF"/>
          </a:solidFill>
          <a:ln>
            <a:solidFill>
              <a:srgbClr val="B01C2E"/>
            </a:solidFill>
          </a:ln>
        </p:spPr>
        <p:txBody>
          <a:bodyPr wrap="square" lIns="91440" tIns="45720" rIns="45720" bIns="45720" anchor="ctr">
            <a:noAutofit/>
          </a:bodyPr>
          <a:lstStyle>
            <a:lvl1pPr marL="89154" indent="-89154">
              <a:spcBef>
                <a:spcPts val="0"/>
              </a:spcBef>
              <a:buClr>
                <a:schemeClr val="accent1"/>
              </a:buClr>
              <a:buFont typeface="Wingdings 2" pitchFamily="18" charset="2"/>
              <a:buChar char=""/>
              <a:defRPr sz="900" baseline="0">
                <a:solidFill>
                  <a:schemeClr val="tx1"/>
                </a:solidFill>
              </a:defRPr>
            </a:lvl1pPr>
            <a:lvl2pPr marL="260604" indent="-123444">
              <a:spcBef>
                <a:spcPts val="225"/>
              </a:spcBef>
              <a:buClr>
                <a:srgbClr val="B01C2E"/>
              </a:buClr>
              <a:buFont typeface="Arial" pitchFamily="34" charset="0"/>
              <a:buChar char="•"/>
              <a:defRPr sz="900" baseline="0"/>
            </a:lvl2pPr>
            <a:lvl3pPr marL="397764" indent="-130302">
              <a:buClr>
                <a:srgbClr val="B01C2E"/>
              </a:buClr>
              <a:buFont typeface="Arial" pitchFamily="34" charset="0"/>
              <a:buChar char="‒"/>
              <a:defRPr sz="900"/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1" name="Text Placeholder 19"/>
          <p:cNvSpPr>
            <a:spLocks noGrp="1"/>
          </p:cNvSpPr>
          <p:nvPr>
            <p:ph type="body" sz="quarter" idx="21"/>
          </p:nvPr>
        </p:nvSpPr>
        <p:spPr>
          <a:xfrm>
            <a:off x="502920" y="2748280"/>
            <a:ext cx="5532120" cy="960120"/>
          </a:xfrm>
          <a:prstGeom prst="homePlate">
            <a:avLst>
              <a:gd name="adj" fmla="val 15807"/>
            </a:avLst>
          </a:prstGeom>
          <a:solidFill>
            <a:srgbClr val="FFFFFF"/>
          </a:solidFill>
          <a:ln>
            <a:solidFill>
              <a:srgbClr val="B01C2E"/>
            </a:solidFill>
          </a:ln>
        </p:spPr>
        <p:txBody>
          <a:bodyPr wrap="square" lIns="91440" tIns="45720" rIns="45720" bIns="45720" anchor="ctr">
            <a:noAutofit/>
          </a:bodyPr>
          <a:lstStyle>
            <a:lvl1pPr marL="89154" indent="-89154">
              <a:spcBef>
                <a:spcPts val="0"/>
              </a:spcBef>
              <a:buClr>
                <a:schemeClr val="accent1"/>
              </a:buClr>
              <a:buFont typeface="Wingdings 2" pitchFamily="18" charset="2"/>
              <a:buChar char=""/>
              <a:defRPr sz="900" baseline="0">
                <a:solidFill>
                  <a:schemeClr val="tx1"/>
                </a:solidFill>
              </a:defRPr>
            </a:lvl1pPr>
            <a:lvl2pPr marL="260604" indent="-123444">
              <a:spcBef>
                <a:spcPts val="225"/>
              </a:spcBef>
              <a:buClr>
                <a:srgbClr val="B01C2E"/>
              </a:buClr>
              <a:buFont typeface="Arial" pitchFamily="34" charset="0"/>
              <a:buChar char="•"/>
              <a:defRPr sz="900" baseline="0"/>
            </a:lvl2pPr>
            <a:lvl3pPr marL="397764" indent="-130302">
              <a:buClr>
                <a:srgbClr val="B01C2E"/>
              </a:buClr>
              <a:buFont typeface="Arial" pitchFamily="34" charset="0"/>
              <a:buChar char="‒"/>
              <a:defRPr sz="900"/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2" name="Text Placeholder 19"/>
          <p:cNvSpPr>
            <a:spLocks noGrp="1"/>
          </p:cNvSpPr>
          <p:nvPr>
            <p:ph type="body" sz="quarter" idx="22"/>
          </p:nvPr>
        </p:nvSpPr>
        <p:spPr>
          <a:xfrm>
            <a:off x="502920" y="3942080"/>
            <a:ext cx="5532120" cy="960120"/>
          </a:xfrm>
          <a:prstGeom prst="homePlate">
            <a:avLst>
              <a:gd name="adj" fmla="val 15807"/>
            </a:avLst>
          </a:prstGeom>
          <a:solidFill>
            <a:srgbClr val="FFFFFF"/>
          </a:solidFill>
          <a:ln>
            <a:solidFill>
              <a:srgbClr val="B01C2E"/>
            </a:solidFill>
          </a:ln>
        </p:spPr>
        <p:txBody>
          <a:bodyPr wrap="square" lIns="91440" tIns="45720" rIns="45720" bIns="45720" anchor="ctr">
            <a:noAutofit/>
          </a:bodyPr>
          <a:lstStyle>
            <a:lvl1pPr marL="89154" indent="-89154">
              <a:spcBef>
                <a:spcPts val="0"/>
              </a:spcBef>
              <a:buClr>
                <a:schemeClr val="accent1"/>
              </a:buClr>
              <a:buFont typeface="Wingdings 2" pitchFamily="18" charset="2"/>
              <a:buChar char=""/>
              <a:defRPr sz="900" baseline="0">
                <a:solidFill>
                  <a:schemeClr val="tx1"/>
                </a:solidFill>
              </a:defRPr>
            </a:lvl1pPr>
            <a:lvl2pPr marL="260604" indent="-123444">
              <a:spcBef>
                <a:spcPts val="225"/>
              </a:spcBef>
              <a:buClr>
                <a:srgbClr val="B01C2E"/>
              </a:buClr>
              <a:buFont typeface="Arial" pitchFamily="34" charset="0"/>
              <a:buChar char="•"/>
              <a:defRPr sz="900" baseline="0"/>
            </a:lvl2pPr>
            <a:lvl3pPr marL="397764" indent="-130302">
              <a:buClr>
                <a:srgbClr val="B01C2E"/>
              </a:buClr>
              <a:buFont typeface="Arial" pitchFamily="34" charset="0"/>
              <a:buChar char="‒"/>
              <a:defRPr sz="900"/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6" name="Text Placeholder 19"/>
          <p:cNvSpPr>
            <a:spLocks noGrp="1"/>
          </p:cNvSpPr>
          <p:nvPr>
            <p:ph type="body" sz="quarter" idx="23"/>
          </p:nvPr>
        </p:nvSpPr>
        <p:spPr>
          <a:xfrm>
            <a:off x="502920" y="5135880"/>
            <a:ext cx="5532120" cy="960120"/>
          </a:xfrm>
          <a:prstGeom prst="homePlate">
            <a:avLst>
              <a:gd name="adj" fmla="val 15807"/>
            </a:avLst>
          </a:prstGeom>
          <a:solidFill>
            <a:srgbClr val="FFFFFF"/>
          </a:solidFill>
          <a:ln>
            <a:solidFill>
              <a:srgbClr val="B01C2E"/>
            </a:solidFill>
          </a:ln>
        </p:spPr>
        <p:txBody>
          <a:bodyPr wrap="square" lIns="91440" tIns="45720" rIns="45720" bIns="45720" anchor="ctr">
            <a:noAutofit/>
          </a:bodyPr>
          <a:lstStyle>
            <a:lvl1pPr marL="89154" indent="-89154">
              <a:spcBef>
                <a:spcPts val="0"/>
              </a:spcBef>
              <a:buClr>
                <a:schemeClr val="accent1"/>
              </a:buClr>
              <a:buFont typeface="Wingdings 2" pitchFamily="18" charset="2"/>
              <a:buChar char=""/>
              <a:defRPr sz="900" baseline="0">
                <a:solidFill>
                  <a:schemeClr val="tx1"/>
                </a:solidFill>
              </a:defRPr>
            </a:lvl1pPr>
            <a:lvl2pPr marL="260604" indent="-123444">
              <a:spcBef>
                <a:spcPts val="225"/>
              </a:spcBef>
              <a:buClr>
                <a:srgbClr val="B01C2E"/>
              </a:buClr>
              <a:buFont typeface="Arial" pitchFamily="34" charset="0"/>
              <a:buChar char="•"/>
              <a:defRPr sz="900" baseline="0"/>
            </a:lvl2pPr>
            <a:lvl3pPr marL="397764" indent="-130302">
              <a:buClr>
                <a:srgbClr val="B01C2E"/>
              </a:buClr>
              <a:buFont typeface="Arial" pitchFamily="34" charset="0"/>
              <a:buChar char="‒"/>
              <a:defRPr sz="900"/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9" name="Rectangle 2"/>
          <p:cNvSpPr>
            <a:spLocks noGrp="1" noChangeArrowheads="1"/>
          </p:cNvSpPr>
          <p:nvPr>
            <p:ph type="title"/>
          </p:nvPr>
        </p:nvSpPr>
        <p:spPr bwMode="gray">
          <a:xfrm>
            <a:off x="452441" y="2"/>
            <a:ext cx="8239125" cy="8985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>
            <a:lvl1pPr algn="l">
              <a:defRPr sz="1650"/>
            </a:lvl1pPr>
          </a:lstStyle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Slide Number Placeholder 9"/>
          <p:cNvSpPr>
            <a:spLocks noGrp="1"/>
          </p:cNvSpPr>
          <p:nvPr>
            <p:ph type="sldNum" sz="quarter" idx="24"/>
          </p:nvPr>
        </p:nvSpPr>
        <p:spPr/>
        <p:txBody>
          <a:bodyPr/>
          <a:lstStyle>
            <a:lvl1pPr>
              <a:defRPr/>
            </a:lvl1pPr>
          </a:lstStyle>
          <a:p>
            <a:fld id="{12EFD6B5-614C-464C-AC16-8E45A0815BB5}" type="slidenum">
              <a:rPr lang="en-US" altLang="en-US"/>
              <a:pPr/>
              <a:t>‹#›</a:t>
            </a:fld>
            <a:endParaRPr lang="en-US" altLang="en-US"/>
          </a:p>
        </p:txBody>
      </p:sp>
      <p:sp>
        <p:nvSpPr>
          <p:cNvPr id="13" name="Footer Placeholder 12"/>
          <p:cNvSpPr>
            <a:spLocks noGrp="1"/>
          </p:cNvSpPr>
          <p:nvPr>
            <p:ph type="ftr" sz="quarter" idx="25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Ethical Debates, Econ Theories, Real-World Impacts</a:t>
            </a:r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ases and threads with arrow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Text Placeholder 19"/>
          <p:cNvSpPr>
            <a:spLocks noGrp="1"/>
          </p:cNvSpPr>
          <p:nvPr>
            <p:ph type="body" sz="quarter" idx="15"/>
          </p:nvPr>
        </p:nvSpPr>
        <p:spPr>
          <a:xfrm>
            <a:off x="304800" y="2362200"/>
            <a:ext cx="6117336" cy="941832"/>
          </a:xfrm>
          <a:prstGeom prst="homePlate">
            <a:avLst>
              <a:gd name="adj" fmla="val 50223"/>
            </a:avLst>
          </a:prstGeom>
          <a:gradFill flip="none" rotWithShape="1">
            <a:gsLst>
              <a:gs pos="0">
                <a:srgbClr val="000000">
                  <a:tint val="66000"/>
                  <a:satMod val="160000"/>
                </a:srgbClr>
              </a:gs>
              <a:gs pos="50000">
                <a:srgbClr val="000000">
                  <a:tint val="44500"/>
                  <a:satMod val="160000"/>
                </a:srgbClr>
              </a:gs>
              <a:gs pos="100000">
                <a:srgbClr val="000000">
                  <a:tint val="23500"/>
                  <a:satMod val="160000"/>
                </a:srgbClr>
              </a:gs>
            </a:gsLst>
            <a:lin ang="10800000" scaled="1"/>
            <a:tileRect/>
          </a:gradFill>
          <a:ln>
            <a:noFill/>
          </a:ln>
        </p:spPr>
        <p:txBody>
          <a:bodyPr wrap="square" lIns="91440" tIns="45720" rIns="5029200" bIns="45720" anchor="ctr">
            <a:noAutofit/>
          </a:bodyPr>
          <a:lstStyle>
            <a:lvl1pPr marL="0" indent="0">
              <a:spcBef>
                <a:spcPts val="0"/>
              </a:spcBef>
              <a:buClr>
                <a:schemeClr val="accent1"/>
              </a:buClr>
              <a:buFont typeface="Wingdings" pitchFamily="2" charset="2"/>
              <a:buNone/>
              <a:defRPr sz="750" b="1" baseline="0">
                <a:solidFill>
                  <a:schemeClr val="tx1"/>
                </a:solidFill>
              </a:defRPr>
            </a:lvl1pPr>
            <a:lvl2pPr marL="260604" indent="-123444">
              <a:spcBef>
                <a:spcPts val="225"/>
              </a:spcBef>
              <a:buClr>
                <a:srgbClr val="B01C2E"/>
              </a:buClr>
              <a:buFont typeface="Arial" pitchFamily="34" charset="0"/>
              <a:buChar char="•"/>
              <a:defRPr sz="900" baseline="0"/>
            </a:lvl2pPr>
            <a:lvl3pPr marL="397764" indent="-130302">
              <a:buClr>
                <a:srgbClr val="B01C2E"/>
              </a:buClr>
              <a:buFont typeface="Arial" pitchFamily="34" charset="0"/>
              <a:buChar char="‒"/>
              <a:defRPr sz="900"/>
            </a:lvl3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3" name="Text Placeholder 19"/>
          <p:cNvSpPr>
            <a:spLocks noGrp="1"/>
          </p:cNvSpPr>
          <p:nvPr>
            <p:ph type="body" sz="quarter" idx="33"/>
          </p:nvPr>
        </p:nvSpPr>
        <p:spPr>
          <a:xfrm>
            <a:off x="304800" y="3491484"/>
            <a:ext cx="6096000" cy="941832"/>
          </a:xfrm>
          <a:prstGeom prst="homePlate">
            <a:avLst>
              <a:gd name="adj" fmla="val 50223"/>
            </a:avLst>
          </a:prstGeom>
          <a:gradFill flip="none" rotWithShape="1">
            <a:gsLst>
              <a:gs pos="0">
                <a:srgbClr val="000000">
                  <a:tint val="66000"/>
                  <a:satMod val="160000"/>
                </a:srgbClr>
              </a:gs>
              <a:gs pos="50000">
                <a:srgbClr val="000000">
                  <a:tint val="44500"/>
                  <a:satMod val="160000"/>
                </a:srgbClr>
              </a:gs>
              <a:gs pos="100000">
                <a:srgbClr val="000000">
                  <a:tint val="23500"/>
                  <a:satMod val="160000"/>
                </a:srgbClr>
              </a:gs>
            </a:gsLst>
            <a:lin ang="10800000" scaled="1"/>
            <a:tileRect/>
          </a:gradFill>
          <a:ln>
            <a:noFill/>
          </a:ln>
        </p:spPr>
        <p:txBody>
          <a:bodyPr wrap="square" lIns="91440" tIns="45720" rIns="5029200" bIns="45720" anchor="ctr">
            <a:noAutofit/>
          </a:bodyPr>
          <a:lstStyle>
            <a:lvl1pPr marL="0" indent="0">
              <a:spcBef>
                <a:spcPts val="0"/>
              </a:spcBef>
              <a:buClr>
                <a:schemeClr val="accent1"/>
              </a:buClr>
              <a:buFont typeface="Wingdings" pitchFamily="2" charset="2"/>
              <a:buNone/>
              <a:defRPr sz="750" b="1" baseline="0">
                <a:solidFill>
                  <a:schemeClr val="tx1"/>
                </a:solidFill>
              </a:defRPr>
            </a:lvl1pPr>
            <a:lvl2pPr marL="260604" indent="-123444">
              <a:spcBef>
                <a:spcPts val="225"/>
              </a:spcBef>
              <a:buClr>
                <a:srgbClr val="B01C2E"/>
              </a:buClr>
              <a:buFont typeface="Arial" pitchFamily="34" charset="0"/>
              <a:buChar char="•"/>
              <a:defRPr sz="900" baseline="0"/>
            </a:lvl2pPr>
            <a:lvl3pPr marL="397764" indent="-130302">
              <a:buClr>
                <a:srgbClr val="B01C2E"/>
              </a:buClr>
              <a:buFont typeface="Arial" pitchFamily="34" charset="0"/>
              <a:buChar char="‒"/>
              <a:defRPr sz="900"/>
            </a:lvl3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6" name="Text Placeholder 19"/>
          <p:cNvSpPr>
            <a:spLocks noGrp="1"/>
          </p:cNvSpPr>
          <p:nvPr>
            <p:ph type="body" sz="quarter" idx="34"/>
          </p:nvPr>
        </p:nvSpPr>
        <p:spPr>
          <a:xfrm>
            <a:off x="304800" y="4620768"/>
            <a:ext cx="6096000" cy="941832"/>
          </a:xfrm>
          <a:prstGeom prst="homePlate">
            <a:avLst>
              <a:gd name="adj" fmla="val 50223"/>
            </a:avLst>
          </a:prstGeom>
          <a:gradFill flip="none" rotWithShape="1">
            <a:gsLst>
              <a:gs pos="0">
                <a:srgbClr val="000000">
                  <a:tint val="66000"/>
                  <a:satMod val="160000"/>
                </a:srgbClr>
              </a:gs>
              <a:gs pos="50000">
                <a:srgbClr val="000000">
                  <a:tint val="44500"/>
                  <a:satMod val="160000"/>
                </a:srgbClr>
              </a:gs>
              <a:gs pos="100000">
                <a:srgbClr val="000000">
                  <a:tint val="23500"/>
                  <a:satMod val="160000"/>
                </a:srgbClr>
              </a:gs>
            </a:gsLst>
            <a:lin ang="10800000" scaled="1"/>
            <a:tileRect/>
          </a:gradFill>
          <a:ln>
            <a:noFill/>
          </a:ln>
        </p:spPr>
        <p:txBody>
          <a:bodyPr wrap="square" lIns="91440" tIns="45720" rIns="5029200" bIns="45720" anchor="ctr">
            <a:noAutofit/>
          </a:bodyPr>
          <a:lstStyle>
            <a:lvl1pPr marL="0" indent="0">
              <a:spcBef>
                <a:spcPts val="0"/>
              </a:spcBef>
              <a:buClr>
                <a:schemeClr val="accent1"/>
              </a:buClr>
              <a:buFont typeface="Wingdings" pitchFamily="2" charset="2"/>
              <a:buNone/>
              <a:defRPr sz="750" b="1" baseline="0">
                <a:solidFill>
                  <a:schemeClr val="tx1"/>
                </a:solidFill>
              </a:defRPr>
            </a:lvl1pPr>
            <a:lvl2pPr marL="260604" indent="-123444">
              <a:spcBef>
                <a:spcPts val="225"/>
              </a:spcBef>
              <a:buClr>
                <a:srgbClr val="B01C2E"/>
              </a:buClr>
              <a:buFont typeface="Arial" pitchFamily="34" charset="0"/>
              <a:buChar char="•"/>
              <a:defRPr sz="900" baseline="0"/>
            </a:lvl2pPr>
            <a:lvl3pPr marL="397764" indent="-130302">
              <a:buClr>
                <a:srgbClr val="B01C2E"/>
              </a:buClr>
              <a:buFont typeface="Arial" pitchFamily="34" charset="0"/>
              <a:buChar char="‒"/>
              <a:defRPr sz="900"/>
            </a:lvl3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Text Placeholder 25"/>
          <p:cNvSpPr>
            <a:spLocks noGrp="1"/>
          </p:cNvSpPr>
          <p:nvPr>
            <p:ph type="body" sz="quarter" idx="21"/>
          </p:nvPr>
        </p:nvSpPr>
        <p:spPr>
          <a:xfrm>
            <a:off x="6411433" y="1417320"/>
            <a:ext cx="2103120" cy="429768"/>
          </a:xfrm>
          <a:prstGeom prst="rect">
            <a:avLst/>
          </a:prstGeom>
          <a:solidFill>
            <a:srgbClr val="B01C2E"/>
          </a:solidFill>
          <a:ln>
            <a:solidFill>
              <a:srgbClr val="B01C2E"/>
            </a:solidFill>
          </a:ln>
        </p:spPr>
        <p:txBody>
          <a:bodyPr anchor="ctr"/>
          <a:lstStyle>
            <a:lvl1pPr algn="ctr">
              <a:buNone/>
              <a:defRPr sz="900" b="1">
                <a:solidFill>
                  <a:srgbClr val="FFFFFF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7" name="Text Placeholder 12"/>
          <p:cNvSpPr>
            <a:spLocks noGrp="1"/>
          </p:cNvSpPr>
          <p:nvPr>
            <p:ph type="body" sz="quarter" idx="27"/>
          </p:nvPr>
        </p:nvSpPr>
        <p:spPr>
          <a:xfrm>
            <a:off x="4391025" y="2136788"/>
            <a:ext cx="1481328" cy="3657600"/>
          </a:xfrm>
          <a:prstGeom prst="rect">
            <a:avLst/>
          </a:prstGeom>
          <a:solidFill>
            <a:srgbClr val="FFFFFF"/>
          </a:solidFill>
          <a:ln>
            <a:solidFill>
              <a:srgbClr val="C0C0C0"/>
            </a:solidFill>
          </a:ln>
        </p:spPr>
        <p:txBody>
          <a:bodyPr wrap="square" lIns="91440" anchor="t" anchorCtr="0">
            <a:noAutofit/>
          </a:bodyPr>
          <a:lstStyle>
            <a:lvl1pPr marL="175022" indent="-175022" algn="l">
              <a:spcBef>
                <a:spcPts val="150"/>
              </a:spcBef>
              <a:buClr>
                <a:srgbClr val="B01C2E"/>
              </a:buClr>
              <a:buFont typeface="Wingdings 2" pitchFamily="18" charset="2"/>
              <a:buChar char=""/>
              <a:defRPr sz="750" baseline="0"/>
            </a:lvl1pPr>
            <a:lvl2pPr marL="253604" indent="-129779">
              <a:spcBef>
                <a:spcPts val="150"/>
              </a:spcBef>
              <a:buClr>
                <a:srgbClr val="B01C2E"/>
              </a:buClr>
              <a:buFont typeface="Arial" pitchFamily="34" charset="0"/>
              <a:buChar char="•"/>
              <a:tabLst/>
              <a:defRPr sz="750" baseline="0"/>
            </a:lvl2pPr>
            <a:lvl3pPr marL="377190" indent="-129779">
              <a:spcBef>
                <a:spcPts val="150"/>
              </a:spcBef>
              <a:buClr>
                <a:srgbClr val="B01C2E"/>
              </a:buClr>
              <a:buFont typeface="Arial" pitchFamily="34" charset="0"/>
              <a:buChar char="–"/>
              <a:defRPr sz="750" baseline="0"/>
            </a:lvl3pPr>
            <a:lvl4pPr marL="514350" indent="-130302">
              <a:spcBef>
                <a:spcPts val="150"/>
              </a:spcBef>
              <a:buClr>
                <a:srgbClr val="B01C2E"/>
              </a:buClr>
              <a:buFont typeface="Arial" pitchFamily="34" charset="0"/>
              <a:buChar char="–"/>
              <a:tabLst/>
              <a:defRPr sz="750"/>
            </a:lvl4pPr>
            <a:lvl5pPr marL="637794" indent="-130302">
              <a:spcBef>
                <a:spcPts val="150"/>
              </a:spcBef>
              <a:buClr>
                <a:srgbClr val="B01C2E"/>
              </a:buClr>
              <a:buFont typeface="Arial" pitchFamily="34" charset="0"/>
              <a:buChar char="–"/>
              <a:defRPr sz="7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8" name="Text Placeholder 12"/>
          <p:cNvSpPr>
            <a:spLocks noGrp="1"/>
          </p:cNvSpPr>
          <p:nvPr>
            <p:ph type="body" sz="quarter" idx="28"/>
          </p:nvPr>
        </p:nvSpPr>
        <p:spPr>
          <a:xfrm>
            <a:off x="2774061" y="2136788"/>
            <a:ext cx="1481328" cy="3657600"/>
          </a:xfrm>
          <a:prstGeom prst="rect">
            <a:avLst/>
          </a:prstGeom>
          <a:solidFill>
            <a:srgbClr val="FFFFFF"/>
          </a:solidFill>
          <a:ln>
            <a:solidFill>
              <a:srgbClr val="C0C0C0"/>
            </a:solidFill>
          </a:ln>
        </p:spPr>
        <p:txBody>
          <a:bodyPr wrap="square" lIns="91440" anchor="t" anchorCtr="0">
            <a:noAutofit/>
          </a:bodyPr>
          <a:lstStyle>
            <a:lvl1pPr marL="175022" indent="-175022" algn="l">
              <a:spcBef>
                <a:spcPts val="150"/>
              </a:spcBef>
              <a:buClr>
                <a:srgbClr val="B01C2E"/>
              </a:buClr>
              <a:buFont typeface="Wingdings 2" pitchFamily="18" charset="2"/>
              <a:buChar char=""/>
              <a:defRPr sz="750" baseline="0"/>
            </a:lvl1pPr>
            <a:lvl2pPr marL="253604" indent="-129779">
              <a:spcBef>
                <a:spcPts val="150"/>
              </a:spcBef>
              <a:buClr>
                <a:srgbClr val="B01C2E"/>
              </a:buClr>
              <a:buFont typeface="Arial" pitchFamily="34" charset="0"/>
              <a:buChar char="•"/>
              <a:tabLst/>
              <a:defRPr sz="750" baseline="0"/>
            </a:lvl2pPr>
            <a:lvl3pPr marL="377190" indent="-129779">
              <a:spcBef>
                <a:spcPts val="150"/>
              </a:spcBef>
              <a:buClr>
                <a:srgbClr val="B01C2E"/>
              </a:buClr>
              <a:buFont typeface="Arial" pitchFamily="34" charset="0"/>
              <a:buChar char="–"/>
              <a:defRPr sz="750" baseline="0"/>
            </a:lvl3pPr>
            <a:lvl4pPr marL="514350" indent="-130302">
              <a:spcBef>
                <a:spcPts val="150"/>
              </a:spcBef>
              <a:buClr>
                <a:srgbClr val="B01C2E"/>
              </a:buClr>
              <a:buFont typeface="Arial" pitchFamily="34" charset="0"/>
              <a:buChar char="–"/>
              <a:tabLst/>
              <a:defRPr sz="750"/>
            </a:lvl4pPr>
            <a:lvl5pPr marL="637794" indent="-130302">
              <a:spcBef>
                <a:spcPts val="150"/>
              </a:spcBef>
              <a:buClr>
                <a:srgbClr val="B01C2E"/>
              </a:buClr>
              <a:buFont typeface="Arial" pitchFamily="34" charset="0"/>
              <a:buChar char="–"/>
              <a:defRPr sz="7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9" name="Text Placeholder 12"/>
          <p:cNvSpPr>
            <a:spLocks noGrp="1"/>
          </p:cNvSpPr>
          <p:nvPr>
            <p:ph type="body" sz="quarter" idx="29"/>
          </p:nvPr>
        </p:nvSpPr>
        <p:spPr>
          <a:xfrm>
            <a:off x="1157097" y="2136788"/>
            <a:ext cx="1481328" cy="3657600"/>
          </a:xfrm>
          <a:prstGeom prst="rect">
            <a:avLst/>
          </a:prstGeom>
          <a:solidFill>
            <a:srgbClr val="FFFFFF"/>
          </a:solidFill>
          <a:ln>
            <a:solidFill>
              <a:srgbClr val="C0C0C0"/>
            </a:solidFill>
          </a:ln>
        </p:spPr>
        <p:txBody>
          <a:bodyPr wrap="square" lIns="91440" anchor="t" anchorCtr="0">
            <a:noAutofit/>
          </a:bodyPr>
          <a:lstStyle>
            <a:lvl1pPr marL="175022" indent="-175022" algn="l">
              <a:spcBef>
                <a:spcPts val="150"/>
              </a:spcBef>
              <a:buClr>
                <a:srgbClr val="B01C2E"/>
              </a:buClr>
              <a:buFont typeface="Wingdings 2" pitchFamily="18" charset="2"/>
              <a:buChar char=""/>
              <a:defRPr sz="750" baseline="0"/>
            </a:lvl1pPr>
            <a:lvl2pPr marL="253604" indent="-129779">
              <a:spcBef>
                <a:spcPts val="150"/>
              </a:spcBef>
              <a:buClr>
                <a:srgbClr val="B01C2E"/>
              </a:buClr>
              <a:buFont typeface="Arial" pitchFamily="34" charset="0"/>
              <a:buChar char="•"/>
              <a:tabLst/>
              <a:defRPr sz="750" baseline="0"/>
            </a:lvl2pPr>
            <a:lvl3pPr marL="377190" indent="-129779">
              <a:spcBef>
                <a:spcPts val="150"/>
              </a:spcBef>
              <a:buClr>
                <a:srgbClr val="B01C2E"/>
              </a:buClr>
              <a:buFont typeface="Arial" pitchFamily="34" charset="0"/>
              <a:buChar char="–"/>
              <a:defRPr sz="750" baseline="0"/>
            </a:lvl3pPr>
            <a:lvl4pPr marL="514350" indent="-130302">
              <a:spcBef>
                <a:spcPts val="150"/>
              </a:spcBef>
              <a:buClr>
                <a:srgbClr val="B01C2E"/>
              </a:buClr>
              <a:buFont typeface="Arial" pitchFamily="34" charset="0"/>
              <a:buChar char="–"/>
              <a:tabLst/>
              <a:defRPr sz="750"/>
            </a:lvl4pPr>
            <a:lvl5pPr marL="637794" indent="-130302">
              <a:spcBef>
                <a:spcPts val="150"/>
              </a:spcBef>
              <a:buClr>
                <a:srgbClr val="B01C2E"/>
              </a:buClr>
              <a:buFont typeface="Arial" pitchFamily="34" charset="0"/>
              <a:buChar char="–"/>
              <a:defRPr sz="7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0" name="Text Placeholder 25"/>
          <p:cNvSpPr>
            <a:spLocks noGrp="1"/>
          </p:cNvSpPr>
          <p:nvPr>
            <p:ph type="body" sz="quarter" idx="30"/>
          </p:nvPr>
        </p:nvSpPr>
        <p:spPr>
          <a:xfrm>
            <a:off x="1157097" y="1738919"/>
            <a:ext cx="1481328" cy="384048"/>
          </a:xfrm>
          <a:prstGeom prst="rect">
            <a:avLst/>
          </a:prstGeom>
          <a:solidFill>
            <a:srgbClr val="4D4D4D"/>
          </a:solidFill>
          <a:ln>
            <a:solidFill>
              <a:srgbClr val="4D4D4D"/>
            </a:solidFill>
          </a:ln>
        </p:spPr>
        <p:txBody>
          <a:bodyPr anchor="ctr"/>
          <a:lstStyle>
            <a:lvl1pPr algn="ctr">
              <a:buNone/>
              <a:defRPr sz="750" b="1">
                <a:solidFill>
                  <a:srgbClr val="FFFFFF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Text Placeholder 25"/>
          <p:cNvSpPr>
            <a:spLocks noGrp="1"/>
          </p:cNvSpPr>
          <p:nvPr>
            <p:ph type="body" sz="quarter" idx="31"/>
          </p:nvPr>
        </p:nvSpPr>
        <p:spPr>
          <a:xfrm>
            <a:off x="2774061" y="1738919"/>
            <a:ext cx="1481328" cy="384048"/>
          </a:xfrm>
          <a:prstGeom prst="rect">
            <a:avLst/>
          </a:prstGeom>
          <a:solidFill>
            <a:srgbClr val="4D4D4D"/>
          </a:solidFill>
          <a:ln>
            <a:solidFill>
              <a:srgbClr val="4D4D4D"/>
            </a:solidFill>
          </a:ln>
        </p:spPr>
        <p:txBody>
          <a:bodyPr anchor="ctr"/>
          <a:lstStyle>
            <a:lvl1pPr algn="ctr">
              <a:buNone/>
              <a:defRPr sz="750" b="1">
                <a:solidFill>
                  <a:srgbClr val="FFFFFF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25"/>
          <p:cNvSpPr>
            <a:spLocks noGrp="1"/>
          </p:cNvSpPr>
          <p:nvPr>
            <p:ph type="body" sz="quarter" idx="32"/>
          </p:nvPr>
        </p:nvSpPr>
        <p:spPr>
          <a:xfrm>
            <a:off x="4391025" y="1738919"/>
            <a:ext cx="1481328" cy="384048"/>
          </a:xfrm>
          <a:prstGeom prst="rect">
            <a:avLst/>
          </a:prstGeom>
          <a:solidFill>
            <a:srgbClr val="4D4D4D"/>
          </a:solidFill>
          <a:ln>
            <a:solidFill>
              <a:srgbClr val="4D4D4D"/>
            </a:solidFill>
          </a:ln>
        </p:spPr>
        <p:txBody>
          <a:bodyPr anchor="ctr"/>
          <a:lstStyle>
            <a:lvl1pPr algn="ctr">
              <a:buNone/>
              <a:defRPr sz="750" b="1">
                <a:solidFill>
                  <a:srgbClr val="FFFFFF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Rectangle 2"/>
          <p:cNvSpPr>
            <a:spLocks noGrp="1" noChangeArrowheads="1"/>
          </p:cNvSpPr>
          <p:nvPr>
            <p:ph type="title"/>
          </p:nvPr>
        </p:nvSpPr>
        <p:spPr bwMode="gray">
          <a:xfrm>
            <a:off x="452441" y="2"/>
            <a:ext cx="8239125" cy="8985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>
            <a:lvl1pPr algn="l">
              <a:defRPr sz="1650"/>
            </a:lvl1pPr>
          </a:lstStyle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6" name="Content Placeholder 10"/>
          <p:cNvSpPr>
            <a:spLocks noGrp="1"/>
          </p:cNvSpPr>
          <p:nvPr>
            <p:ph sz="quarter" idx="20"/>
          </p:nvPr>
        </p:nvSpPr>
        <p:spPr>
          <a:xfrm>
            <a:off x="6411433" y="1861185"/>
            <a:ext cx="2103120" cy="4206240"/>
          </a:xfrm>
          <a:prstGeom prst="rect">
            <a:avLst/>
          </a:prstGeom>
          <a:solidFill>
            <a:srgbClr val="FFFFFF"/>
          </a:solidFill>
          <a:ln>
            <a:solidFill>
              <a:srgbClr val="C0C0C0"/>
            </a:solidFill>
          </a:ln>
        </p:spPr>
        <p:txBody>
          <a:bodyPr rIns="457200"/>
          <a:lstStyle>
            <a:lvl1pPr marL="171450" indent="-171450">
              <a:spcBef>
                <a:spcPts val="18"/>
              </a:spcBef>
              <a:buClr>
                <a:schemeClr val="accent1"/>
              </a:buClr>
              <a:buFont typeface="Wingdings 2" pitchFamily="18" charset="2"/>
              <a:buChar char=""/>
              <a:defRPr sz="900"/>
            </a:lvl1pPr>
            <a:lvl2pPr marL="342900" indent="-171450">
              <a:buClr>
                <a:schemeClr val="accent1"/>
              </a:buClr>
              <a:buFont typeface="Arial" pitchFamily="34" charset="0"/>
              <a:buChar char="•"/>
              <a:defRPr sz="900"/>
            </a:lvl2pPr>
            <a:lvl3pPr marL="514350">
              <a:buClr>
                <a:schemeClr val="accent1"/>
              </a:buClr>
              <a:buFont typeface="Arial" pitchFamily="34" charset="0"/>
              <a:buChar char="–"/>
              <a:defRPr sz="900"/>
            </a:lvl3pPr>
            <a:lvl4pPr marL="685800">
              <a:buClr>
                <a:schemeClr val="accent1"/>
              </a:buClr>
              <a:buFont typeface="Arial" pitchFamily="34" charset="0"/>
              <a:buChar char="–"/>
              <a:defRPr sz="900"/>
            </a:lvl4pPr>
            <a:lvl5pPr marL="857250">
              <a:buClr>
                <a:schemeClr val="accent1"/>
              </a:buClr>
              <a:buFont typeface="Arial" pitchFamily="34" charset="0"/>
              <a:buChar char="–"/>
              <a:defRPr sz="9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4" name="Slide Number Placeholder 9"/>
          <p:cNvSpPr>
            <a:spLocks noGrp="1"/>
          </p:cNvSpPr>
          <p:nvPr>
            <p:ph type="sldNum" sz="quarter" idx="35"/>
          </p:nvPr>
        </p:nvSpPr>
        <p:spPr/>
        <p:txBody>
          <a:bodyPr/>
          <a:lstStyle>
            <a:lvl1pPr>
              <a:defRPr/>
            </a:lvl1pPr>
          </a:lstStyle>
          <a:p>
            <a:fld id="{08AE5534-AA48-F74E-87DE-645A72BA9DD1}" type="slidenum">
              <a:rPr lang="en-US" altLang="en-US"/>
              <a:pPr/>
              <a:t>‹#›</a:t>
            </a:fld>
            <a:endParaRPr lang="en-US" altLang="en-US"/>
          </a:p>
        </p:txBody>
      </p:sp>
      <p:sp>
        <p:nvSpPr>
          <p:cNvPr id="22" name="Footer Placeholder 12"/>
          <p:cNvSpPr>
            <a:spLocks noGrp="1"/>
          </p:cNvSpPr>
          <p:nvPr>
            <p:ph type="ftr" sz="quarter" idx="36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Ethical Debates, Econ Theories, Real-World Impacts</a:t>
            </a:r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ject Phas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Freeform 11"/>
          <p:cNvSpPr>
            <a:spLocks/>
          </p:cNvSpPr>
          <p:nvPr userDrawn="1"/>
        </p:nvSpPr>
        <p:spPr bwMode="auto">
          <a:xfrm>
            <a:off x="3068639" y="1981202"/>
            <a:ext cx="2536825" cy="339725"/>
          </a:xfrm>
          <a:custGeom>
            <a:avLst/>
            <a:gdLst>
              <a:gd name="T0" fmla="*/ 0 w 2536891"/>
              <a:gd name="T1" fmla="*/ 0 h 488372"/>
              <a:gd name="T2" fmla="*/ 1942613 w 2536891"/>
              <a:gd name="T3" fmla="*/ 0 h 488372"/>
              <a:gd name="T4" fmla="*/ 2455867 w 2536891"/>
              <a:gd name="T5" fmla="*/ 200 h 488372"/>
              <a:gd name="T6" fmla="*/ 2536627 w 2536891"/>
              <a:gd name="T7" fmla="*/ 114356 h 488372"/>
              <a:gd name="T8" fmla="*/ 131751 w 2536891"/>
              <a:gd name="T9" fmla="*/ 114356 h 488372"/>
              <a:gd name="T10" fmla="*/ 81090 w 2536891"/>
              <a:gd name="T11" fmla="*/ 113442 h 488372"/>
              <a:gd name="T12" fmla="*/ 0 w 2536891"/>
              <a:gd name="T13" fmla="*/ 0 h 488372"/>
              <a:gd name="T14" fmla="*/ 0 60000 65536"/>
              <a:gd name="T15" fmla="*/ 0 60000 65536"/>
              <a:gd name="T16" fmla="*/ 0 60000 65536"/>
              <a:gd name="T17" fmla="*/ 0 60000 65536"/>
              <a:gd name="T18" fmla="*/ 0 60000 65536"/>
              <a:gd name="T19" fmla="*/ 0 60000 65536"/>
              <a:gd name="T20" fmla="*/ 0 60000 65536"/>
            </a:gdLst>
            <a:ahLst/>
            <a:cxnLst>
              <a:cxn ang="T14">
                <a:pos x="T0" y="T1"/>
              </a:cxn>
              <a:cxn ang="T15">
                <a:pos x="T2" y="T3"/>
              </a:cxn>
              <a:cxn ang="T16">
                <a:pos x="T4" y="T5"/>
              </a:cxn>
              <a:cxn ang="T17">
                <a:pos x="T6" y="T7"/>
              </a:cxn>
              <a:cxn ang="T18">
                <a:pos x="T8" y="T9"/>
              </a:cxn>
              <a:cxn ang="T19">
                <a:pos x="T10" y="T11"/>
              </a:cxn>
              <a:cxn ang="T20">
                <a:pos x="T12" y="T13"/>
              </a:cxn>
            </a:cxnLst>
            <a:rect l="0" t="0" r="r" b="b"/>
            <a:pathLst>
              <a:path w="2536891" h="488372">
                <a:moveTo>
                  <a:pt x="0" y="0"/>
                </a:moveTo>
                <a:lnTo>
                  <a:pt x="1942817" y="0"/>
                </a:lnTo>
                <a:lnTo>
                  <a:pt x="2456123" y="856"/>
                </a:lnTo>
                <a:lnTo>
                  <a:pt x="2536891" y="488372"/>
                </a:lnTo>
                <a:lnTo>
                  <a:pt x="131763" y="488372"/>
                </a:lnTo>
                <a:lnTo>
                  <a:pt x="81098" y="484467"/>
                </a:lnTo>
                <a:lnTo>
                  <a:pt x="0" y="0"/>
                </a:lnTo>
                <a:close/>
              </a:path>
            </a:pathLst>
          </a:custGeom>
          <a:solidFill>
            <a:srgbClr val="4D4D4D"/>
          </a:solidFill>
          <a:ln w="6350" cap="flat" cmpd="sng">
            <a:solidFill>
              <a:srgbClr val="A9A9A9"/>
            </a:solidFill>
            <a:prstDash val="solid"/>
            <a:round/>
            <a:headEnd type="none" w="med" len="med"/>
            <a:tailEnd type="none" w="med" len="med"/>
          </a:ln>
        </p:spPr>
        <p:txBody>
          <a:bodyPr/>
          <a:lstStyle/>
          <a:p>
            <a:endParaRPr lang="en-US" sz="1350"/>
          </a:p>
        </p:txBody>
      </p:sp>
      <p:sp>
        <p:nvSpPr>
          <p:cNvPr id="17" name="Freeform 13"/>
          <p:cNvSpPr>
            <a:spLocks/>
          </p:cNvSpPr>
          <p:nvPr userDrawn="1"/>
        </p:nvSpPr>
        <p:spPr bwMode="auto">
          <a:xfrm>
            <a:off x="457201" y="1982790"/>
            <a:ext cx="2530475" cy="339725"/>
          </a:xfrm>
          <a:custGeom>
            <a:avLst/>
            <a:gdLst>
              <a:gd name="T0" fmla="*/ 0 w 2529680"/>
              <a:gd name="T1" fmla="*/ 0 h 488372"/>
              <a:gd name="T2" fmla="*/ 1945261 w 2529680"/>
              <a:gd name="T3" fmla="*/ 0 h 488372"/>
              <a:gd name="T4" fmla="*/ 2463980 w 2529680"/>
              <a:gd name="T5" fmla="*/ 200 h 488372"/>
              <a:gd name="T6" fmla="*/ 2532861 w 2529680"/>
              <a:gd name="T7" fmla="*/ 113442 h 488372"/>
              <a:gd name="T8" fmla="*/ 0 w 2529680"/>
              <a:gd name="T9" fmla="*/ 114356 h 488372"/>
              <a:gd name="T10" fmla="*/ 0 w 2529680"/>
              <a:gd name="T11" fmla="*/ 0 h 488372"/>
              <a:gd name="T12" fmla="*/ 0 60000 65536"/>
              <a:gd name="T13" fmla="*/ 0 60000 65536"/>
              <a:gd name="T14" fmla="*/ 0 60000 65536"/>
              <a:gd name="T15" fmla="*/ 0 60000 65536"/>
              <a:gd name="T16" fmla="*/ 0 60000 65536"/>
              <a:gd name="T17" fmla="*/ 0 60000 65536"/>
            </a:gdLst>
            <a:ahLst/>
            <a:cxnLst>
              <a:cxn ang="T12">
                <a:pos x="T0" y="T1"/>
              </a:cxn>
              <a:cxn ang="T13">
                <a:pos x="T2" y="T3"/>
              </a:cxn>
              <a:cxn ang="T14">
                <a:pos x="T4" y="T5"/>
              </a:cxn>
              <a:cxn ang="T15">
                <a:pos x="T6" y="T7"/>
              </a:cxn>
              <a:cxn ang="T16">
                <a:pos x="T8" y="T9"/>
              </a:cxn>
              <a:cxn ang="T17">
                <a:pos x="T10" y="T11"/>
              </a:cxn>
            </a:cxnLst>
            <a:rect l="0" t="0" r="r" b="b"/>
            <a:pathLst>
              <a:path w="2529680" h="488372">
                <a:moveTo>
                  <a:pt x="0" y="0"/>
                </a:moveTo>
                <a:lnTo>
                  <a:pt x="1942817" y="0"/>
                </a:lnTo>
                <a:lnTo>
                  <a:pt x="2460885" y="856"/>
                </a:lnTo>
                <a:lnTo>
                  <a:pt x="2529680" y="484467"/>
                </a:lnTo>
                <a:lnTo>
                  <a:pt x="0" y="488372"/>
                </a:lnTo>
                <a:lnTo>
                  <a:pt x="0" y="0"/>
                </a:lnTo>
                <a:close/>
              </a:path>
            </a:pathLst>
          </a:custGeom>
          <a:solidFill>
            <a:srgbClr val="4D4D4D"/>
          </a:solidFill>
          <a:ln w="6350" cap="flat" cmpd="sng">
            <a:solidFill>
              <a:srgbClr val="A9A9A9"/>
            </a:solidFill>
            <a:prstDash val="solid"/>
            <a:round/>
            <a:headEnd type="none" w="med" len="med"/>
            <a:tailEnd type="none" w="med" len="med"/>
          </a:ln>
        </p:spPr>
        <p:txBody>
          <a:bodyPr/>
          <a:lstStyle/>
          <a:p>
            <a:endParaRPr lang="en-US" sz="1350"/>
          </a:p>
        </p:txBody>
      </p:sp>
      <p:sp>
        <p:nvSpPr>
          <p:cNvPr id="21" name="Freeform 14"/>
          <p:cNvSpPr>
            <a:spLocks/>
          </p:cNvSpPr>
          <p:nvPr userDrawn="1"/>
        </p:nvSpPr>
        <p:spPr bwMode="auto">
          <a:xfrm>
            <a:off x="5684839" y="1981202"/>
            <a:ext cx="2871787" cy="339725"/>
          </a:xfrm>
          <a:custGeom>
            <a:avLst/>
            <a:gdLst>
              <a:gd name="T0" fmla="*/ 0 w 2996886"/>
              <a:gd name="T1" fmla="*/ 0 h 488372"/>
              <a:gd name="T2" fmla="*/ 1638173 w 2996886"/>
              <a:gd name="T3" fmla="*/ 0 h 488372"/>
              <a:gd name="T4" fmla="*/ 2526959 w 2996886"/>
              <a:gd name="T5" fmla="*/ 200 h 488372"/>
              <a:gd name="T6" fmla="*/ 2525539 w 2996886"/>
              <a:gd name="T7" fmla="*/ 114356 h 488372"/>
              <a:gd name="T8" fmla="*/ 60236 w 2996886"/>
              <a:gd name="T9" fmla="*/ 114356 h 488372"/>
              <a:gd name="T10" fmla="*/ 0 w 2996886"/>
              <a:gd name="T11" fmla="*/ 0 h 488372"/>
              <a:gd name="T12" fmla="*/ 0 60000 65536"/>
              <a:gd name="T13" fmla="*/ 0 60000 65536"/>
              <a:gd name="T14" fmla="*/ 0 60000 65536"/>
              <a:gd name="T15" fmla="*/ 0 60000 65536"/>
              <a:gd name="T16" fmla="*/ 0 60000 65536"/>
              <a:gd name="T17" fmla="*/ 0 60000 65536"/>
            </a:gdLst>
            <a:ahLst/>
            <a:cxnLst>
              <a:cxn ang="T12">
                <a:pos x="T0" y="T1"/>
              </a:cxn>
              <a:cxn ang="T13">
                <a:pos x="T2" y="T3"/>
              </a:cxn>
              <a:cxn ang="T14">
                <a:pos x="T4" y="T5"/>
              </a:cxn>
              <a:cxn ang="T15">
                <a:pos x="T6" y="T7"/>
              </a:cxn>
              <a:cxn ang="T16">
                <a:pos x="T8" y="T9"/>
              </a:cxn>
              <a:cxn ang="T17">
                <a:pos x="T10" y="T11"/>
              </a:cxn>
            </a:cxnLst>
            <a:rect l="0" t="0" r="r" b="b"/>
            <a:pathLst>
              <a:path w="2996886" h="488372">
                <a:moveTo>
                  <a:pt x="0" y="0"/>
                </a:moveTo>
                <a:lnTo>
                  <a:pt x="1942817" y="0"/>
                </a:lnTo>
                <a:lnTo>
                  <a:pt x="2996886" y="855"/>
                </a:lnTo>
                <a:cubicBezTo>
                  <a:pt x="2996325" y="163361"/>
                  <a:pt x="2995763" y="325866"/>
                  <a:pt x="2995202" y="488372"/>
                </a:cubicBezTo>
                <a:lnTo>
                  <a:pt x="71438" y="488372"/>
                </a:lnTo>
                <a:lnTo>
                  <a:pt x="0" y="0"/>
                </a:lnTo>
                <a:close/>
              </a:path>
            </a:pathLst>
          </a:custGeom>
          <a:solidFill>
            <a:srgbClr val="4D4D4D"/>
          </a:solidFill>
          <a:ln w="6350" cap="flat" cmpd="sng">
            <a:solidFill>
              <a:srgbClr val="A9A9A9"/>
            </a:solidFill>
            <a:prstDash val="solid"/>
            <a:round/>
            <a:headEnd type="none" w="med" len="med"/>
            <a:tailEnd type="none" w="med" len="med"/>
          </a:ln>
        </p:spPr>
        <p:txBody>
          <a:bodyPr/>
          <a:lstStyle/>
          <a:p>
            <a:endParaRPr lang="en-US" sz="1350"/>
          </a:p>
        </p:txBody>
      </p:sp>
      <p:sp>
        <p:nvSpPr>
          <p:cNvPr id="28" name="Text Placeholder 12"/>
          <p:cNvSpPr>
            <a:spLocks noGrp="1"/>
          </p:cNvSpPr>
          <p:nvPr>
            <p:ph type="body" sz="quarter" idx="16"/>
          </p:nvPr>
        </p:nvSpPr>
        <p:spPr bwMode="gray">
          <a:xfrm>
            <a:off x="5680886" y="1983087"/>
            <a:ext cx="2875741" cy="1903112"/>
          </a:xfrm>
          <a:custGeom>
            <a:avLst/>
            <a:gdLst>
              <a:gd name="connsiteX0" fmla="*/ 0 w 2674468"/>
              <a:gd name="connsiteY0" fmla="*/ 0 h 1724992"/>
              <a:gd name="connsiteX1" fmla="*/ 2472747 w 2674468"/>
              <a:gd name="connsiteY1" fmla="*/ 0 h 1724992"/>
              <a:gd name="connsiteX2" fmla="*/ 2674468 w 2674468"/>
              <a:gd name="connsiteY2" fmla="*/ 862496 h 1724992"/>
              <a:gd name="connsiteX3" fmla="*/ 2472747 w 2674468"/>
              <a:gd name="connsiteY3" fmla="*/ 1724992 h 1724992"/>
              <a:gd name="connsiteX4" fmla="*/ 0 w 2674468"/>
              <a:gd name="connsiteY4" fmla="*/ 1724992 h 1724992"/>
              <a:gd name="connsiteX5" fmla="*/ 201721 w 2674468"/>
              <a:gd name="connsiteY5" fmla="*/ 862496 h 1724992"/>
              <a:gd name="connsiteX6" fmla="*/ 0 w 2674468"/>
              <a:gd name="connsiteY6" fmla="*/ 0 h 1724992"/>
              <a:gd name="connsiteX0" fmla="*/ 0 w 2472747"/>
              <a:gd name="connsiteY0" fmla="*/ 0 h 1724992"/>
              <a:gd name="connsiteX1" fmla="*/ 2472747 w 2472747"/>
              <a:gd name="connsiteY1" fmla="*/ 0 h 1724992"/>
              <a:gd name="connsiteX2" fmla="*/ 2472747 w 2472747"/>
              <a:gd name="connsiteY2" fmla="*/ 1724992 h 1724992"/>
              <a:gd name="connsiteX3" fmla="*/ 0 w 2472747"/>
              <a:gd name="connsiteY3" fmla="*/ 1724992 h 1724992"/>
              <a:gd name="connsiteX4" fmla="*/ 201721 w 2472747"/>
              <a:gd name="connsiteY4" fmla="*/ 862496 h 1724992"/>
              <a:gd name="connsiteX5" fmla="*/ 0 w 2472747"/>
              <a:gd name="connsiteY5" fmla="*/ 0 h 1724992"/>
              <a:gd name="connsiteX0" fmla="*/ 0 w 2472747"/>
              <a:gd name="connsiteY0" fmla="*/ 0 h 1724992"/>
              <a:gd name="connsiteX1" fmla="*/ 2472747 w 2472747"/>
              <a:gd name="connsiteY1" fmla="*/ 0 h 1724992"/>
              <a:gd name="connsiteX2" fmla="*/ 2472747 w 2472747"/>
              <a:gd name="connsiteY2" fmla="*/ 1724992 h 1724992"/>
              <a:gd name="connsiteX3" fmla="*/ 0 w 2472747"/>
              <a:gd name="connsiteY3" fmla="*/ 1724992 h 1724992"/>
              <a:gd name="connsiteX4" fmla="*/ 169327 w 2472747"/>
              <a:gd name="connsiteY4" fmla="*/ 862496 h 1724992"/>
              <a:gd name="connsiteX5" fmla="*/ 0 w 2472747"/>
              <a:gd name="connsiteY5" fmla="*/ 0 h 1724992"/>
              <a:gd name="connsiteX0" fmla="*/ 0 w 2472747"/>
              <a:gd name="connsiteY0" fmla="*/ 0 h 1724992"/>
              <a:gd name="connsiteX1" fmla="*/ 2472747 w 2472747"/>
              <a:gd name="connsiteY1" fmla="*/ 0 h 1724992"/>
              <a:gd name="connsiteX2" fmla="*/ 2472747 w 2472747"/>
              <a:gd name="connsiteY2" fmla="*/ 1724992 h 1724992"/>
              <a:gd name="connsiteX3" fmla="*/ 0 w 2472747"/>
              <a:gd name="connsiteY3" fmla="*/ 1724992 h 1724992"/>
              <a:gd name="connsiteX4" fmla="*/ 169327 w 2472747"/>
              <a:gd name="connsiteY4" fmla="*/ 862496 h 1724992"/>
              <a:gd name="connsiteX5" fmla="*/ 0 w 2472747"/>
              <a:gd name="connsiteY5" fmla="*/ 0 h 1724992"/>
              <a:gd name="connsiteX0" fmla="*/ 0 w 2472747"/>
              <a:gd name="connsiteY0" fmla="*/ 0 h 1724992"/>
              <a:gd name="connsiteX1" fmla="*/ 2472747 w 2472747"/>
              <a:gd name="connsiteY1" fmla="*/ 0 h 1724992"/>
              <a:gd name="connsiteX2" fmla="*/ 2472747 w 2472747"/>
              <a:gd name="connsiteY2" fmla="*/ 1724992 h 1724992"/>
              <a:gd name="connsiteX3" fmla="*/ 0 w 2472747"/>
              <a:gd name="connsiteY3" fmla="*/ 1724992 h 1724992"/>
              <a:gd name="connsiteX4" fmla="*/ 169327 w 2472747"/>
              <a:gd name="connsiteY4" fmla="*/ 862496 h 1724992"/>
              <a:gd name="connsiteX5" fmla="*/ 0 w 2472747"/>
              <a:gd name="connsiteY5" fmla="*/ 0 h 17249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472747" h="1724992">
                <a:moveTo>
                  <a:pt x="0" y="0"/>
                </a:moveTo>
                <a:lnTo>
                  <a:pt x="2472747" y="0"/>
                </a:lnTo>
                <a:lnTo>
                  <a:pt x="2472747" y="1724992"/>
                </a:lnTo>
                <a:lnTo>
                  <a:pt x="0" y="1724992"/>
                </a:lnTo>
                <a:lnTo>
                  <a:pt x="169327" y="862496"/>
                </a:lnTo>
                <a:lnTo>
                  <a:pt x="0" y="0"/>
                </a:lnTo>
                <a:close/>
              </a:path>
            </a:pathLst>
          </a:custGeom>
          <a:noFill/>
          <a:ln w="6350">
            <a:solidFill>
              <a:srgbClr val="A9A9A9"/>
            </a:solidFill>
            <a:miter lim="800000"/>
            <a:headEnd/>
            <a:tailEnd/>
          </a:ln>
        </p:spPr>
        <p:txBody>
          <a:bodyPr lIns="411480" tIns="457200" rIns="137160" bIns="137160"/>
          <a:lstStyle>
            <a:lvl1pPr marL="128588" indent="-128588">
              <a:buClr>
                <a:srgbClr val="B01C2E"/>
              </a:buClr>
              <a:buFont typeface="Wingdings 2" pitchFamily="18" charset="2"/>
              <a:buChar char=""/>
              <a:defRPr sz="900"/>
            </a:lvl1pPr>
            <a:lvl2pPr marL="255985" indent="-127397">
              <a:buClr>
                <a:srgbClr val="B01C2E"/>
              </a:buClr>
              <a:buFont typeface="Arial" pitchFamily="34" charset="0"/>
              <a:buChar char="•"/>
              <a:defRPr sz="900"/>
            </a:lvl2pPr>
            <a:lvl3pPr marL="384572" indent="-128588">
              <a:buClr>
                <a:srgbClr val="B01C2E"/>
              </a:buClr>
              <a:buFont typeface="Arial" pitchFamily="34" charset="0"/>
              <a:buChar char="–"/>
              <a:defRPr sz="900"/>
            </a:lvl3pPr>
            <a:lvl4pPr marL="511969" indent="-127397">
              <a:buClr>
                <a:srgbClr val="B01C2E"/>
              </a:buClr>
              <a:defRPr sz="900"/>
            </a:lvl4pPr>
            <a:lvl5pPr marL="640556" indent="-128588">
              <a:buClr>
                <a:srgbClr val="B01C2E"/>
              </a:buClr>
              <a:buFont typeface="Arial" pitchFamily="34" charset="0"/>
              <a:buChar char="–"/>
              <a:defRPr sz="9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2" name="Text Placeholder 12"/>
          <p:cNvSpPr>
            <a:spLocks noGrp="1"/>
          </p:cNvSpPr>
          <p:nvPr>
            <p:ph type="body" sz="quarter" idx="33"/>
          </p:nvPr>
        </p:nvSpPr>
        <p:spPr>
          <a:xfrm>
            <a:off x="3068559" y="1983087"/>
            <a:ext cx="2674468" cy="1903112"/>
          </a:xfrm>
          <a:prstGeom prst="chevron">
            <a:avLst>
              <a:gd name="adj" fmla="val 10431"/>
            </a:avLst>
          </a:prstGeom>
          <a:ln w="6350">
            <a:solidFill>
              <a:srgbClr val="A9A9A9"/>
            </a:solidFill>
          </a:ln>
        </p:spPr>
        <p:txBody>
          <a:bodyPr lIns="137160" tIns="457200" rIns="137160" bIns="137160"/>
          <a:lstStyle>
            <a:lvl1pPr marL="128588" indent="-128588">
              <a:buClr>
                <a:srgbClr val="B01C2E"/>
              </a:buClr>
              <a:buFont typeface="Wingdings 2" pitchFamily="18" charset="2"/>
              <a:buChar char=""/>
              <a:defRPr sz="900" baseline="0"/>
            </a:lvl1pPr>
            <a:lvl2pPr marL="255985" indent="-127397">
              <a:buClr>
                <a:srgbClr val="B01C2E"/>
              </a:buClr>
              <a:buFont typeface="Arial" pitchFamily="34" charset="0"/>
              <a:buChar char="•"/>
              <a:defRPr sz="900"/>
            </a:lvl2pPr>
            <a:lvl3pPr marL="384572" indent="-128588">
              <a:buClr>
                <a:srgbClr val="B01C2E"/>
              </a:buClr>
              <a:buFont typeface="Arial" pitchFamily="34" charset="0"/>
              <a:buChar char="–"/>
              <a:defRPr sz="900"/>
            </a:lvl3pPr>
            <a:lvl4pPr marL="511969" indent="-127397">
              <a:buClr>
                <a:srgbClr val="B01C2E"/>
              </a:buClr>
              <a:defRPr sz="900"/>
            </a:lvl4pPr>
            <a:lvl5pPr marL="640556" indent="-128588">
              <a:buClr>
                <a:srgbClr val="B01C2E"/>
              </a:buClr>
              <a:buFont typeface="Arial" pitchFamily="34" charset="0"/>
              <a:buChar char="–"/>
              <a:defRPr sz="9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6" name="Text Placeholder 15"/>
          <p:cNvSpPr>
            <a:spLocks noGrp="1"/>
          </p:cNvSpPr>
          <p:nvPr>
            <p:ph type="body" sz="quarter" idx="21"/>
          </p:nvPr>
        </p:nvSpPr>
        <p:spPr>
          <a:xfrm>
            <a:off x="457200" y="4038600"/>
            <a:ext cx="8077200" cy="310896"/>
          </a:xfrm>
          <a:prstGeom prst="rect">
            <a:avLst/>
          </a:prstGeom>
          <a:solidFill>
            <a:srgbClr val="4D4D4D"/>
          </a:solidFill>
          <a:ln>
            <a:noFill/>
          </a:ln>
        </p:spPr>
        <p:txBody>
          <a:bodyPr anchor="ctr" anchorCtr="1"/>
          <a:lstStyle>
            <a:lvl1pPr marL="0" indent="0" algn="ctr">
              <a:buNone/>
              <a:defRPr sz="900" b="1">
                <a:solidFill>
                  <a:srgbClr val="FFFFFF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ext Placeholder 15"/>
          <p:cNvSpPr>
            <a:spLocks noGrp="1"/>
          </p:cNvSpPr>
          <p:nvPr>
            <p:ph type="body" sz="quarter" idx="23"/>
          </p:nvPr>
        </p:nvSpPr>
        <p:spPr>
          <a:xfrm>
            <a:off x="457200" y="5937504"/>
            <a:ext cx="3950208" cy="310896"/>
          </a:xfrm>
          <a:prstGeom prst="rect">
            <a:avLst/>
          </a:prstGeom>
          <a:solidFill>
            <a:srgbClr val="4D4D4D"/>
          </a:solidFill>
          <a:ln>
            <a:noFill/>
          </a:ln>
        </p:spPr>
        <p:txBody>
          <a:bodyPr anchor="ctr" anchorCtr="1"/>
          <a:lstStyle>
            <a:lvl1pPr marL="0" indent="130302" algn="l">
              <a:buClr>
                <a:schemeClr val="accent1"/>
              </a:buClr>
              <a:buFont typeface="Wingdings" pitchFamily="2" charset="2"/>
              <a:buNone/>
              <a:defRPr sz="900" b="1">
                <a:solidFill>
                  <a:srgbClr val="FFFFFF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15"/>
          <p:cNvSpPr>
            <a:spLocks noGrp="1"/>
          </p:cNvSpPr>
          <p:nvPr>
            <p:ph type="body" sz="quarter" idx="24"/>
          </p:nvPr>
        </p:nvSpPr>
        <p:spPr>
          <a:xfrm>
            <a:off x="4585778" y="5937504"/>
            <a:ext cx="3950208" cy="310896"/>
          </a:xfrm>
          <a:prstGeom prst="rect">
            <a:avLst/>
          </a:prstGeom>
          <a:solidFill>
            <a:srgbClr val="4D4D4D"/>
          </a:solidFill>
          <a:ln>
            <a:noFill/>
          </a:ln>
        </p:spPr>
        <p:txBody>
          <a:bodyPr anchor="ctr" anchorCtr="1"/>
          <a:lstStyle>
            <a:lvl1pPr marL="0" indent="130302" algn="l">
              <a:buClr>
                <a:schemeClr val="accent1"/>
              </a:buClr>
              <a:buFont typeface="Wingdings" pitchFamily="2" charset="2"/>
              <a:buNone/>
              <a:defRPr sz="900" b="1">
                <a:solidFill>
                  <a:srgbClr val="FFFFFF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Text Placeholder 12"/>
          <p:cNvSpPr>
            <a:spLocks noGrp="1"/>
          </p:cNvSpPr>
          <p:nvPr>
            <p:ph type="body" sz="quarter" idx="12"/>
          </p:nvPr>
        </p:nvSpPr>
        <p:spPr>
          <a:xfrm>
            <a:off x="457200" y="1417320"/>
            <a:ext cx="5193792" cy="457200"/>
          </a:xfrm>
          <a:prstGeom prst="homePlate">
            <a:avLst>
              <a:gd name="adj" fmla="val 33316"/>
            </a:avLst>
          </a:prstGeom>
          <a:solidFill>
            <a:srgbClr val="B01C2E"/>
          </a:solidFill>
          <a:ln w="6350">
            <a:solidFill>
              <a:srgbClr val="A9A9A9"/>
            </a:solidFill>
          </a:ln>
        </p:spPr>
        <p:txBody>
          <a:bodyPr lIns="137160" tIns="137160" rIns="274320" bIns="137160" anchor="ctr"/>
          <a:lstStyle>
            <a:lvl1pPr marL="0" indent="0" algn="ctr">
              <a:buNone/>
              <a:defRPr sz="900" b="1">
                <a:solidFill>
                  <a:schemeClr val="bg1"/>
                </a:solidFill>
              </a:defRPr>
            </a:lvl1pPr>
            <a:lvl2pPr marL="255985" indent="-127397">
              <a:defRPr sz="900"/>
            </a:lvl2pPr>
            <a:lvl3pPr marL="384572" indent="-128588">
              <a:defRPr sz="900"/>
            </a:lvl3pPr>
            <a:lvl4pPr marL="511969" indent="-127397">
              <a:defRPr sz="900"/>
            </a:lvl4pPr>
            <a:lvl5pPr marL="640556" indent="-128588">
              <a:defRPr sz="9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7" name="Text Placeholder 13"/>
          <p:cNvSpPr>
            <a:spLocks noGrp="1"/>
          </p:cNvSpPr>
          <p:nvPr>
            <p:ph type="body" sz="quarter" idx="17"/>
          </p:nvPr>
        </p:nvSpPr>
        <p:spPr>
          <a:xfrm>
            <a:off x="5656263" y="1417326"/>
            <a:ext cx="3035808" cy="461963"/>
          </a:xfrm>
          <a:prstGeom prst="chevron">
            <a:avLst>
              <a:gd name="adj" fmla="val 34831"/>
            </a:avLst>
          </a:prstGeom>
          <a:solidFill>
            <a:srgbClr val="B01C2E"/>
          </a:solidFill>
        </p:spPr>
        <p:txBody>
          <a:bodyPr anchor="ctr"/>
          <a:lstStyle>
            <a:lvl1pPr marL="257175" marR="0" indent="-257175" algn="ctr" defTabSz="6858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sz="900" b="1">
                <a:solidFill>
                  <a:srgbClr val="FFFFFF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0" name="Text Placeholder 12"/>
          <p:cNvSpPr>
            <a:spLocks noGrp="1"/>
          </p:cNvSpPr>
          <p:nvPr>
            <p:ph type="body" sz="quarter" idx="11"/>
          </p:nvPr>
        </p:nvSpPr>
        <p:spPr>
          <a:xfrm>
            <a:off x="457200" y="1983087"/>
            <a:ext cx="2674468" cy="1903112"/>
          </a:xfrm>
          <a:prstGeom prst="homePlate">
            <a:avLst>
              <a:gd name="adj" fmla="val 11448"/>
            </a:avLst>
          </a:prstGeom>
          <a:ln w="6350">
            <a:solidFill>
              <a:srgbClr val="A9A9A9"/>
            </a:solidFill>
          </a:ln>
        </p:spPr>
        <p:txBody>
          <a:bodyPr lIns="137160" tIns="457200" rIns="137160" bIns="137160"/>
          <a:lstStyle>
            <a:lvl1pPr marL="128588" indent="-128588">
              <a:buClr>
                <a:srgbClr val="B01C2E"/>
              </a:buClr>
              <a:buFont typeface="Wingdings 2" pitchFamily="18" charset="2"/>
              <a:buChar char=""/>
              <a:defRPr sz="900" baseline="0"/>
            </a:lvl1pPr>
            <a:lvl2pPr marL="255985" indent="-127397">
              <a:buClr>
                <a:srgbClr val="B01C2E"/>
              </a:buClr>
              <a:buFont typeface="Arial" pitchFamily="34" charset="0"/>
              <a:buChar char="•"/>
              <a:defRPr sz="900"/>
            </a:lvl2pPr>
            <a:lvl3pPr marL="384572" indent="-128588">
              <a:buClr>
                <a:srgbClr val="B01C2E"/>
              </a:buClr>
              <a:buFont typeface="Arial" pitchFamily="34" charset="0"/>
              <a:buChar char="–"/>
              <a:defRPr sz="900"/>
            </a:lvl3pPr>
            <a:lvl4pPr marL="511969" indent="-127397">
              <a:buClr>
                <a:srgbClr val="B01C2E"/>
              </a:buClr>
              <a:defRPr sz="900"/>
            </a:lvl4pPr>
            <a:lvl5pPr marL="640556" indent="-128588">
              <a:buClr>
                <a:srgbClr val="B01C2E"/>
              </a:buClr>
              <a:buFont typeface="Arial" pitchFamily="34" charset="0"/>
              <a:buChar char="–"/>
              <a:defRPr sz="9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1" name="Text Placeholder 29"/>
          <p:cNvSpPr>
            <a:spLocks noGrp="1"/>
          </p:cNvSpPr>
          <p:nvPr>
            <p:ph type="body" sz="quarter" idx="13"/>
          </p:nvPr>
        </p:nvSpPr>
        <p:spPr>
          <a:xfrm>
            <a:off x="457200" y="1981200"/>
            <a:ext cx="2473180" cy="320988"/>
          </a:xfrm>
          <a:prstGeom prst="rect">
            <a:avLst/>
          </a:prstGeom>
        </p:spPr>
        <p:txBody>
          <a:bodyPr lIns="91440" rIns="91440" anchor="ctr"/>
          <a:lstStyle>
            <a:lvl1pPr marL="0" indent="0" algn="ctr">
              <a:buNone/>
              <a:defRPr sz="9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3" name="Text Placeholder 29"/>
          <p:cNvSpPr>
            <a:spLocks noGrp="1"/>
          </p:cNvSpPr>
          <p:nvPr>
            <p:ph type="body" sz="quarter" idx="15"/>
          </p:nvPr>
        </p:nvSpPr>
        <p:spPr>
          <a:xfrm>
            <a:off x="3144323" y="1988239"/>
            <a:ext cx="2387536" cy="320988"/>
          </a:xfrm>
          <a:prstGeom prst="rect">
            <a:avLst/>
          </a:prstGeom>
        </p:spPr>
        <p:txBody>
          <a:bodyPr lIns="91440" rIns="91440" anchor="ctr"/>
          <a:lstStyle>
            <a:lvl1pPr marL="0" indent="0" algn="ctr">
              <a:buNone/>
              <a:defRPr sz="9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9" name="Content Placeholder 10"/>
          <p:cNvSpPr>
            <a:spLocks noGrp="1"/>
          </p:cNvSpPr>
          <p:nvPr>
            <p:ph sz="quarter" idx="18"/>
          </p:nvPr>
        </p:nvSpPr>
        <p:spPr>
          <a:xfrm>
            <a:off x="457200" y="4343400"/>
            <a:ext cx="8077200" cy="1481328"/>
          </a:xfrm>
          <a:prstGeom prst="rect">
            <a:avLst/>
          </a:prstGeom>
          <a:solidFill>
            <a:srgbClr val="FFFFFF"/>
          </a:solidFill>
          <a:ln>
            <a:solidFill>
              <a:srgbClr val="C0C0C0"/>
            </a:solidFill>
          </a:ln>
        </p:spPr>
        <p:txBody>
          <a:bodyPr/>
          <a:lstStyle>
            <a:lvl1pPr marL="130302" indent="-130302">
              <a:lnSpc>
                <a:spcPct val="95000"/>
              </a:lnSpc>
              <a:spcBef>
                <a:spcPts val="540"/>
              </a:spcBef>
              <a:buClr>
                <a:schemeClr val="accent1"/>
              </a:buClr>
              <a:buFont typeface="Wingdings 2" pitchFamily="18" charset="2"/>
              <a:buChar char=""/>
              <a:defRPr sz="900"/>
            </a:lvl1pPr>
            <a:lvl2pPr marL="260604" indent="-130302">
              <a:lnSpc>
                <a:spcPct val="95000"/>
              </a:lnSpc>
              <a:spcBef>
                <a:spcPts val="225"/>
              </a:spcBef>
              <a:buClr>
                <a:schemeClr val="accent1"/>
              </a:buClr>
              <a:buFont typeface="Arial" pitchFamily="34" charset="0"/>
              <a:buChar char="•"/>
              <a:defRPr sz="900"/>
            </a:lvl2pPr>
            <a:lvl3pPr marL="390906" indent="-130302">
              <a:lnSpc>
                <a:spcPct val="95000"/>
              </a:lnSpc>
              <a:spcBef>
                <a:spcPts val="225"/>
              </a:spcBef>
              <a:buClr>
                <a:schemeClr val="accent1"/>
              </a:buClr>
              <a:buFont typeface="Arial" pitchFamily="34" charset="0"/>
              <a:buChar char="–"/>
              <a:defRPr sz="900"/>
            </a:lvl3pPr>
            <a:lvl4pPr marL="514350" indent="-130302">
              <a:lnSpc>
                <a:spcPct val="95000"/>
              </a:lnSpc>
              <a:spcBef>
                <a:spcPts val="225"/>
              </a:spcBef>
              <a:buClr>
                <a:schemeClr val="accent1"/>
              </a:buClr>
              <a:buFont typeface="Arial" pitchFamily="34" charset="0"/>
              <a:buChar char="–"/>
              <a:defRPr sz="900"/>
            </a:lvl4pPr>
            <a:lvl5pPr marL="685800" indent="-130302">
              <a:lnSpc>
                <a:spcPct val="95000"/>
              </a:lnSpc>
              <a:spcBef>
                <a:spcPts val="225"/>
              </a:spcBef>
              <a:buClr>
                <a:schemeClr val="accent1"/>
              </a:buClr>
              <a:buFont typeface="Arial" pitchFamily="34" charset="0"/>
              <a:buChar char="–"/>
              <a:defRPr sz="9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9" name="Text Placeholder 29"/>
          <p:cNvSpPr>
            <a:spLocks noGrp="1"/>
          </p:cNvSpPr>
          <p:nvPr>
            <p:ph type="body" sz="quarter" idx="34"/>
          </p:nvPr>
        </p:nvSpPr>
        <p:spPr>
          <a:xfrm>
            <a:off x="5762431" y="1987175"/>
            <a:ext cx="2794197" cy="320988"/>
          </a:xfrm>
          <a:prstGeom prst="rect">
            <a:avLst/>
          </a:prstGeom>
        </p:spPr>
        <p:txBody>
          <a:bodyPr lIns="91440" rIns="91440" anchor="ctr"/>
          <a:lstStyle>
            <a:lvl1pPr marL="0" indent="0" algn="ctr">
              <a:buNone/>
              <a:defRPr sz="9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Rectangle 2"/>
          <p:cNvSpPr>
            <a:spLocks noGrp="1" noChangeArrowheads="1"/>
          </p:cNvSpPr>
          <p:nvPr>
            <p:ph type="title"/>
          </p:nvPr>
        </p:nvSpPr>
        <p:spPr bwMode="gray">
          <a:xfrm>
            <a:off x="452441" y="2"/>
            <a:ext cx="8239125" cy="8985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>
            <a:lvl1pPr algn="l">
              <a:defRPr sz="1650"/>
            </a:lvl1pPr>
          </a:lstStyle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Slide Number Placeholder 9"/>
          <p:cNvSpPr>
            <a:spLocks noGrp="1"/>
          </p:cNvSpPr>
          <p:nvPr>
            <p:ph type="sldNum" sz="quarter" idx="35"/>
          </p:nvPr>
        </p:nvSpPr>
        <p:spPr/>
        <p:txBody>
          <a:bodyPr/>
          <a:lstStyle>
            <a:lvl1pPr>
              <a:defRPr/>
            </a:lvl1pPr>
          </a:lstStyle>
          <a:p>
            <a:fld id="{E70D8206-912D-3041-8A60-C5747B4B98EB}" type="slidenum">
              <a:rPr lang="en-US" altLang="en-US"/>
              <a:pPr/>
              <a:t>‹#›</a:t>
            </a:fld>
            <a:endParaRPr lang="en-US" altLang="en-US"/>
          </a:p>
        </p:txBody>
      </p:sp>
      <p:sp>
        <p:nvSpPr>
          <p:cNvPr id="24" name="Footer Placeholder 23"/>
          <p:cNvSpPr>
            <a:spLocks noGrp="1"/>
          </p:cNvSpPr>
          <p:nvPr>
            <p:ph type="ftr" sz="quarter" idx="36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r>
              <a:rPr lang="en-US"/>
              <a:t>Ethical Debates, Econ Theories, Real-World Impacts</a:t>
            </a:r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Blocks - Workstreams and outcom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Pentagon 32"/>
          <p:cNvSpPr/>
          <p:nvPr userDrawn="1"/>
        </p:nvSpPr>
        <p:spPr bwMode="auto">
          <a:xfrm>
            <a:off x="5507039" y="1755775"/>
            <a:ext cx="679450" cy="4343400"/>
          </a:xfrm>
          <a:prstGeom prst="homePlate">
            <a:avLst>
              <a:gd name="adj" fmla="val 98835"/>
            </a:avLst>
          </a:prstGeom>
          <a:gradFill flip="none" rotWithShape="1">
            <a:gsLst>
              <a:gs pos="100000">
                <a:schemeClr val="bg1">
                  <a:lumMod val="65000"/>
                </a:schemeClr>
              </a:gs>
              <a:gs pos="0">
                <a:schemeClr val="bg1">
                  <a:lumMod val="85000"/>
                </a:schemeClr>
              </a:gs>
            </a:gsLst>
            <a:lin ang="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anchor="ctr"/>
          <a:lstStyle/>
          <a:p>
            <a:pPr indent="-88106" eaLnBrk="0" hangingPunct="0">
              <a:lnSpc>
                <a:spcPct val="95000"/>
              </a:lnSpc>
              <a:defRPr/>
            </a:pPr>
            <a:endParaRPr lang="en-US" sz="1350">
              <a:latin typeface="Arial" charset="0"/>
              <a:ea typeface="+mn-ea"/>
            </a:endParaRPr>
          </a:p>
        </p:txBody>
      </p:sp>
      <p:sp>
        <p:nvSpPr>
          <p:cNvPr id="6" name="Text Placeholder 2"/>
          <p:cNvSpPr>
            <a:spLocks noGrp="1"/>
          </p:cNvSpPr>
          <p:nvPr>
            <p:ph type="body" idx="38"/>
          </p:nvPr>
        </p:nvSpPr>
        <p:spPr>
          <a:xfrm>
            <a:off x="2993735" y="1290639"/>
            <a:ext cx="2377440" cy="4808536"/>
          </a:xfrm>
          <a:prstGeom prst="rect">
            <a:avLst/>
          </a:prstGeom>
          <a:solidFill>
            <a:schemeClr val="bg1">
              <a:lumMod val="95000"/>
            </a:schemeClr>
          </a:solidFill>
          <a:ln w="6350" cmpd="sng">
            <a:solidFill>
              <a:srgbClr val="C0C0C0"/>
            </a:solidFill>
            <a:prstDash val="solid"/>
          </a:ln>
        </p:spPr>
        <p:txBody>
          <a:bodyPr lIns="91440" rIns="91440" anchor="ctr"/>
          <a:lstStyle>
            <a:lvl1pPr marL="0" indent="0" algn="ctr">
              <a:buNone/>
              <a:defRPr sz="900" b="1">
                <a:solidFill>
                  <a:schemeClr val="bg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Text Placeholder 2"/>
          <p:cNvSpPr>
            <a:spLocks noGrp="1"/>
          </p:cNvSpPr>
          <p:nvPr>
            <p:ph type="body" idx="39"/>
          </p:nvPr>
        </p:nvSpPr>
        <p:spPr>
          <a:xfrm>
            <a:off x="477838" y="1290639"/>
            <a:ext cx="2377440" cy="4808536"/>
          </a:xfrm>
          <a:prstGeom prst="rect">
            <a:avLst/>
          </a:prstGeom>
          <a:solidFill>
            <a:schemeClr val="bg1">
              <a:lumMod val="95000"/>
            </a:schemeClr>
          </a:solidFill>
          <a:ln w="6350" cmpd="sng">
            <a:solidFill>
              <a:srgbClr val="C0C0C0"/>
            </a:solidFill>
            <a:prstDash val="solid"/>
          </a:ln>
        </p:spPr>
        <p:txBody>
          <a:bodyPr lIns="91440" rIns="91440" anchor="ctr"/>
          <a:lstStyle>
            <a:lvl1pPr marL="0" indent="0" algn="ctr">
              <a:buNone/>
              <a:defRPr sz="900" b="1">
                <a:solidFill>
                  <a:schemeClr val="bg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2"/>
          <p:cNvSpPr>
            <a:spLocks noGrp="1"/>
          </p:cNvSpPr>
          <p:nvPr>
            <p:ph type="body" idx="15"/>
          </p:nvPr>
        </p:nvSpPr>
        <p:spPr>
          <a:xfrm>
            <a:off x="2993735" y="1290638"/>
            <a:ext cx="2377440" cy="380392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 w="6350" cmpd="sng">
            <a:solidFill>
              <a:srgbClr val="C0C0C0"/>
            </a:solidFill>
            <a:prstDash val="solid"/>
          </a:ln>
        </p:spPr>
        <p:txBody>
          <a:bodyPr lIns="91440" rIns="91440" anchor="ctr"/>
          <a:lstStyle>
            <a:lvl1pPr marL="0" indent="0" algn="ctr">
              <a:buNone/>
              <a:defRPr sz="825" b="1">
                <a:solidFill>
                  <a:schemeClr val="bg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2"/>
          <p:cNvSpPr>
            <a:spLocks noGrp="1"/>
          </p:cNvSpPr>
          <p:nvPr>
            <p:ph type="body" idx="22"/>
          </p:nvPr>
        </p:nvSpPr>
        <p:spPr>
          <a:xfrm>
            <a:off x="6300383" y="1290638"/>
            <a:ext cx="2377440" cy="380392"/>
          </a:xfrm>
          <a:prstGeom prst="rect">
            <a:avLst/>
          </a:prstGeom>
          <a:solidFill>
            <a:schemeClr val="accent1"/>
          </a:solidFill>
          <a:ln w="6350" cmpd="sng">
            <a:solidFill>
              <a:srgbClr val="C0C0C0"/>
            </a:solidFill>
            <a:prstDash val="solid"/>
          </a:ln>
        </p:spPr>
        <p:txBody>
          <a:bodyPr lIns="91440" rIns="91440" anchor="ctr"/>
          <a:lstStyle>
            <a:lvl1pPr marL="0" indent="0" algn="ctr">
              <a:buNone/>
              <a:defRPr sz="825" b="1">
                <a:solidFill>
                  <a:schemeClr val="bg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2"/>
          <p:cNvSpPr>
            <a:spLocks noGrp="1"/>
          </p:cNvSpPr>
          <p:nvPr>
            <p:ph type="body" idx="30"/>
          </p:nvPr>
        </p:nvSpPr>
        <p:spPr>
          <a:xfrm>
            <a:off x="477838" y="1290638"/>
            <a:ext cx="2377440" cy="380392"/>
          </a:xfrm>
          <a:prstGeom prst="rect">
            <a:avLst/>
          </a:prstGeom>
          <a:solidFill>
            <a:srgbClr val="4D4D4D"/>
          </a:solidFill>
          <a:ln w="6350" cmpd="sng">
            <a:solidFill>
              <a:srgbClr val="C0C0C0"/>
            </a:solidFill>
            <a:prstDash val="solid"/>
          </a:ln>
        </p:spPr>
        <p:txBody>
          <a:bodyPr lIns="91440" rIns="91440" anchor="ctr"/>
          <a:lstStyle>
            <a:lvl1pPr marL="0" indent="0" algn="ctr">
              <a:buNone/>
              <a:defRPr sz="825" b="1">
                <a:solidFill>
                  <a:schemeClr val="bg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19"/>
          <p:cNvSpPr>
            <a:spLocks noGrp="1"/>
          </p:cNvSpPr>
          <p:nvPr>
            <p:ph type="body" sz="quarter" idx="40"/>
          </p:nvPr>
        </p:nvSpPr>
        <p:spPr>
          <a:xfrm>
            <a:off x="569278" y="1731264"/>
            <a:ext cx="2194560" cy="521208"/>
          </a:xfrm>
          <a:prstGeom prst="flowChartAlternateProcess">
            <a:avLst/>
          </a:prstGeom>
          <a:solidFill>
            <a:srgbClr val="FFFFFF"/>
          </a:solidFill>
          <a:ln>
            <a:solidFill>
              <a:srgbClr val="C0C0C0"/>
            </a:solidFill>
          </a:ln>
        </p:spPr>
        <p:txBody>
          <a:bodyPr lIns="45720" tIns="0" rIns="45720" bIns="0" anchor="ctr" anchorCtr="0"/>
          <a:lstStyle>
            <a:lvl1pPr marL="0" indent="-89154">
              <a:lnSpc>
                <a:spcPct val="95000"/>
              </a:lnSpc>
              <a:spcBef>
                <a:spcPts val="0"/>
              </a:spcBef>
              <a:buClr>
                <a:srgbClr val="B01C2E"/>
              </a:buClr>
              <a:buFont typeface="Wingdings 2" pitchFamily="18" charset="2"/>
              <a:buChar char=""/>
              <a:defRPr sz="825" baseline="0">
                <a:solidFill>
                  <a:schemeClr val="tx1"/>
                </a:solidFill>
              </a:defRPr>
            </a:lvl1pPr>
            <a:lvl2pPr marL="89154" indent="0">
              <a:spcBef>
                <a:spcPts val="225"/>
              </a:spcBef>
              <a:buNone/>
              <a:defRPr sz="900"/>
            </a:lvl2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19"/>
          <p:cNvSpPr>
            <a:spLocks noGrp="1"/>
          </p:cNvSpPr>
          <p:nvPr>
            <p:ph type="body" sz="quarter" idx="41"/>
          </p:nvPr>
        </p:nvSpPr>
        <p:spPr>
          <a:xfrm>
            <a:off x="569278" y="2357120"/>
            <a:ext cx="2194560" cy="521208"/>
          </a:xfrm>
          <a:prstGeom prst="flowChartAlternateProcess">
            <a:avLst/>
          </a:prstGeom>
          <a:solidFill>
            <a:srgbClr val="FFFFFF"/>
          </a:solidFill>
          <a:ln>
            <a:solidFill>
              <a:srgbClr val="C0C0C0"/>
            </a:solidFill>
          </a:ln>
        </p:spPr>
        <p:txBody>
          <a:bodyPr lIns="45720" tIns="45720" rIns="45720" bIns="45720" anchor="ctr" anchorCtr="0"/>
          <a:lstStyle>
            <a:lvl1pPr marL="89154" indent="-89154">
              <a:lnSpc>
                <a:spcPct val="95000"/>
              </a:lnSpc>
              <a:spcBef>
                <a:spcPts val="150"/>
              </a:spcBef>
              <a:buClr>
                <a:srgbClr val="B01C2E"/>
              </a:buClr>
              <a:buFont typeface="Wingdings 2" pitchFamily="18" charset="2"/>
              <a:buChar char=""/>
              <a:defRPr sz="825" baseline="0">
                <a:solidFill>
                  <a:schemeClr val="tx1"/>
                </a:solidFill>
              </a:defRPr>
            </a:lvl1pPr>
            <a:lvl2pPr marL="89154" indent="0">
              <a:spcBef>
                <a:spcPts val="225"/>
              </a:spcBef>
              <a:buNone/>
              <a:defRPr sz="900"/>
            </a:lvl2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Text Placeholder 19"/>
          <p:cNvSpPr>
            <a:spLocks noGrp="1"/>
          </p:cNvSpPr>
          <p:nvPr>
            <p:ph type="body" sz="quarter" idx="42"/>
          </p:nvPr>
        </p:nvSpPr>
        <p:spPr>
          <a:xfrm>
            <a:off x="569278" y="2982976"/>
            <a:ext cx="2194560" cy="521208"/>
          </a:xfrm>
          <a:prstGeom prst="flowChartAlternateProcess">
            <a:avLst/>
          </a:prstGeom>
          <a:solidFill>
            <a:srgbClr val="FFFFFF"/>
          </a:solidFill>
          <a:ln>
            <a:solidFill>
              <a:srgbClr val="C0C0C0"/>
            </a:solidFill>
          </a:ln>
        </p:spPr>
        <p:txBody>
          <a:bodyPr lIns="45720" tIns="45720" rIns="45720" bIns="45720" anchor="ctr" anchorCtr="0"/>
          <a:lstStyle>
            <a:lvl1pPr marL="89154" indent="-89154">
              <a:lnSpc>
                <a:spcPct val="95000"/>
              </a:lnSpc>
              <a:spcBef>
                <a:spcPts val="150"/>
              </a:spcBef>
              <a:buClr>
                <a:srgbClr val="B01C2E"/>
              </a:buClr>
              <a:buFont typeface="Wingdings 2" pitchFamily="18" charset="2"/>
              <a:buChar char=""/>
              <a:defRPr sz="825" baseline="0">
                <a:solidFill>
                  <a:schemeClr val="tx1"/>
                </a:solidFill>
              </a:defRPr>
            </a:lvl1pPr>
            <a:lvl2pPr marL="89154" indent="0">
              <a:spcBef>
                <a:spcPts val="225"/>
              </a:spcBef>
              <a:buNone/>
              <a:defRPr sz="900"/>
            </a:lvl2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19"/>
          <p:cNvSpPr>
            <a:spLocks noGrp="1"/>
          </p:cNvSpPr>
          <p:nvPr>
            <p:ph type="body" sz="quarter" idx="43"/>
          </p:nvPr>
        </p:nvSpPr>
        <p:spPr>
          <a:xfrm>
            <a:off x="569278" y="3608832"/>
            <a:ext cx="2194560" cy="521208"/>
          </a:xfrm>
          <a:prstGeom prst="flowChartAlternateProcess">
            <a:avLst/>
          </a:prstGeom>
          <a:solidFill>
            <a:srgbClr val="FFFFFF"/>
          </a:solidFill>
          <a:ln>
            <a:solidFill>
              <a:srgbClr val="C0C0C0"/>
            </a:solidFill>
          </a:ln>
        </p:spPr>
        <p:txBody>
          <a:bodyPr lIns="45720" tIns="45720" rIns="45720" bIns="45720" anchor="ctr" anchorCtr="0"/>
          <a:lstStyle>
            <a:lvl1pPr marL="89154" indent="-89154">
              <a:lnSpc>
                <a:spcPct val="95000"/>
              </a:lnSpc>
              <a:spcBef>
                <a:spcPts val="150"/>
              </a:spcBef>
              <a:buClr>
                <a:srgbClr val="B01C2E"/>
              </a:buClr>
              <a:buFont typeface="Wingdings 2" pitchFamily="18" charset="2"/>
              <a:buChar char=""/>
              <a:defRPr sz="825" baseline="0">
                <a:solidFill>
                  <a:schemeClr val="tx1"/>
                </a:solidFill>
              </a:defRPr>
            </a:lvl1pPr>
            <a:lvl2pPr marL="89154" indent="0">
              <a:spcBef>
                <a:spcPts val="225"/>
              </a:spcBef>
              <a:buNone/>
              <a:defRPr sz="900"/>
            </a:lvl2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Text Placeholder 19"/>
          <p:cNvSpPr>
            <a:spLocks noGrp="1"/>
          </p:cNvSpPr>
          <p:nvPr>
            <p:ph type="body" sz="quarter" idx="44"/>
          </p:nvPr>
        </p:nvSpPr>
        <p:spPr>
          <a:xfrm>
            <a:off x="569278" y="4234688"/>
            <a:ext cx="2194560" cy="521208"/>
          </a:xfrm>
          <a:prstGeom prst="flowChartAlternateProcess">
            <a:avLst/>
          </a:prstGeom>
          <a:solidFill>
            <a:srgbClr val="FFFFFF"/>
          </a:solidFill>
          <a:ln>
            <a:solidFill>
              <a:srgbClr val="C0C0C0"/>
            </a:solidFill>
          </a:ln>
        </p:spPr>
        <p:txBody>
          <a:bodyPr lIns="45720" tIns="45720" rIns="45720" bIns="45720" anchor="ctr" anchorCtr="0"/>
          <a:lstStyle>
            <a:lvl1pPr marL="89154" indent="-89154">
              <a:lnSpc>
                <a:spcPct val="95000"/>
              </a:lnSpc>
              <a:spcBef>
                <a:spcPts val="150"/>
              </a:spcBef>
              <a:buClr>
                <a:srgbClr val="B01C2E"/>
              </a:buClr>
              <a:buFont typeface="Wingdings 2" pitchFamily="18" charset="2"/>
              <a:buChar char=""/>
              <a:defRPr sz="825" baseline="0">
                <a:solidFill>
                  <a:schemeClr val="tx1"/>
                </a:solidFill>
              </a:defRPr>
            </a:lvl1pPr>
            <a:lvl2pPr marL="89154" indent="0">
              <a:spcBef>
                <a:spcPts val="225"/>
              </a:spcBef>
              <a:buNone/>
              <a:defRPr sz="900"/>
            </a:lvl2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19"/>
          <p:cNvSpPr>
            <a:spLocks noGrp="1"/>
          </p:cNvSpPr>
          <p:nvPr>
            <p:ph type="body" sz="quarter" idx="45"/>
          </p:nvPr>
        </p:nvSpPr>
        <p:spPr>
          <a:xfrm>
            <a:off x="569278" y="5486400"/>
            <a:ext cx="2194560" cy="521208"/>
          </a:xfrm>
          <a:prstGeom prst="flowChartAlternateProcess">
            <a:avLst/>
          </a:prstGeom>
          <a:solidFill>
            <a:srgbClr val="FFFFFF"/>
          </a:solidFill>
          <a:ln>
            <a:solidFill>
              <a:srgbClr val="C0C0C0"/>
            </a:solidFill>
          </a:ln>
        </p:spPr>
        <p:txBody>
          <a:bodyPr lIns="45720" tIns="45720" rIns="45720" bIns="45720" anchor="ctr" anchorCtr="0"/>
          <a:lstStyle>
            <a:lvl1pPr marL="89154" indent="-89154">
              <a:lnSpc>
                <a:spcPct val="95000"/>
              </a:lnSpc>
              <a:spcBef>
                <a:spcPts val="150"/>
              </a:spcBef>
              <a:buClr>
                <a:srgbClr val="B01C2E"/>
              </a:buClr>
              <a:buFont typeface="Wingdings 2" pitchFamily="18" charset="2"/>
              <a:buChar char=""/>
              <a:defRPr sz="825" baseline="0">
                <a:solidFill>
                  <a:schemeClr val="tx1"/>
                </a:solidFill>
              </a:defRPr>
            </a:lvl1pPr>
            <a:lvl2pPr marL="89154" indent="0">
              <a:spcBef>
                <a:spcPts val="225"/>
              </a:spcBef>
              <a:buNone/>
              <a:defRPr sz="900"/>
            </a:lvl2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7" name="Text Placeholder 19"/>
          <p:cNvSpPr>
            <a:spLocks noGrp="1"/>
          </p:cNvSpPr>
          <p:nvPr>
            <p:ph type="body" sz="quarter" idx="46"/>
          </p:nvPr>
        </p:nvSpPr>
        <p:spPr>
          <a:xfrm>
            <a:off x="569278" y="4860544"/>
            <a:ext cx="2194560" cy="521208"/>
          </a:xfrm>
          <a:prstGeom prst="flowChartAlternateProcess">
            <a:avLst/>
          </a:prstGeom>
          <a:solidFill>
            <a:srgbClr val="FFFFFF"/>
          </a:solidFill>
          <a:ln>
            <a:solidFill>
              <a:srgbClr val="C0C0C0"/>
            </a:solidFill>
          </a:ln>
        </p:spPr>
        <p:txBody>
          <a:bodyPr lIns="45720" tIns="45720" rIns="45720" bIns="45720" anchor="ctr" anchorCtr="0"/>
          <a:lstStyle>
            <a:lvl1pPr marL="89154" indent="-89154">
              <a:lnSpc>
                <a:spcPct val="95000"/>
              </a:lnSpc>
              <a:spcBef>
                <a:spcPts val="150"/>
              </a:spcBef>
              <a:buClr>
                <a:srgbClr val="B01C2E"/>
              </a:buClr>
              <a:buFont typeface="Wingdings 2" pitchFamily="18" charset="2"/>
              <a:buChar char=""/>
              <a:defRPr sz="825" baseline="0">
                <a:solidFill>
                  <a:schemeClr val="tx1"/>
                </a:solidFill>
              </a:defRPr>
            </a:lvl1pPr>
            <a:lvl2pPr marL="89154" indent="0">
              <a:spcBef>
                <a:spcPts val="225"/>
              </a:spcBef>
              <a:buNone/>
              <a:defRPr sz="900"/>
            </a:lvl2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ext Placeholder 19"/>
          <p:cNvSpPr>
            <a:spLocks noGrp="1"/>
          </p:cNvSpPr>
          <p:nvPr>
            <p:ph type="body" sz="quarter" idx="47"/>
          </p:nvPr>
        </p:nvSpPr>
        <p:spPr>
          <a:xfrm>
            <a:off x="3085175" y="1743456"/>
            <a:ext cx="2194560" cy="521208"/>
          </a:xfrm>
          <a:prstGeom prst="rect">
            <a:avLst/>
          </a:prstGeom>
          <a:solidFill>
            <a:srgbClr val="FFFFFF"/>
          </a:solidFill>
          <a:ln>
            <a:solidFill>
              <a:srgbClr val="C0C0C0"/>
            </a:solidFill>
          </a:ln>
        </p:spPr>
        <p:txBody>
          <a:bodyPr lIns="45720" tIns="45720" rIns="45720" bIns="45720" anchor="ctr" anchorCtr="0"/>
          <a:lstStyle>
            <a:lvl1pPr marL="89154" indent="-89154">
              <a:lnSpc>
                <a:spcPct val="95000"/>
              </a:lnSpc>
              <a:spcBef>
                <a:spcPts val="150"/>
              </a:spcBef>
              <a:buClr>
                <a:srgbClr val="B01C2E"/>
              </a:buClr>
              <a:buFont typeface="Wingdings 2" pitchFamily="18" charset="2"/>
              <a:buChar char=""/>
              <a:defRPr sz="825" baseline="0">
                <a:solidFill>
                  <a:schemeClr val="tx1"/>
                </a:solidFill>
              </a:defRPr>
            </a:lvl1pPr>
            <a:lvl2pPr marL="89154" indent="0">
              <a:spcBef>
                <a:spcPts val="225"/>
              </a:spcBef>
              <a:buNone/>
              <a:defRPr sz="900"/>
            </a:lvl2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19"/>
          <p:cNvSpPr>
            <a:spLocks noGrp="1"/>
          </p:cNvSpPr>
          <p:nvPr>
            <p:ph type="body" sz="quarter" idx="48"/>
          </p:nvPr>
        </p:nvSpPr>
        <p:spPr>
          <a:xfrm>
            <a:off x="3085175" y="2369312"/>
            <a:ext cx="2194560" cy="521208"/>
          </a:xfrm>
          <a:prstGeom prst="rect">
            <a:avLst/>
          </a:prstGeom>
          <a:solidFill>
            <a:srgbClr val="FFFFFF"/>
          </a:solidFill>
          <a:ln>
            <a:solidFill>
              <a:srgbClr val="C0C0C0"/>
            </a:solidFill>
          </a:ln>
        </p:spPr>
        <p:txBody>
          <a:bodyPr lIns="45720" tIns="45720" rIns="45720" bIns="45720" anchor="ctr" anchorCtr="0"/>
          <a:lstStyle>
            <a:lvl1pPr marL="89154" indent="-89154">
              <a:lnSpc>
                <a:spcPct val="95000"/>
              </a:lnSpc>
              <a:spcBef>
                <a:spcPts val="150"/>
              </a:spcBef>
              <a:buClr>
                <a:srgbClr val="B01C2E"/>
              </a:buClr>
              <a:buFont typeface="Wingdings 2" pitchFamily="18" charset="2"/>
              <a:buChar char=""/>
              <a:defRPr sz="825" baseline="0">
                <a:solidFill>
                  <a:schemeClr val="tx1"/>
                </a:solidFill>
              </a:defRPr>
            </a:lvl1pPr>
            <a:lvl2pPr marL="89154" indent="0">
              <a:spcBef>
                <a:spcPts val="225"/>
              </a:spcBef>
              <a:buNone/>
              <a:defRPr sz="900"/>
            </a:lvl2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19"/>
          <p:cNvSpPr>
            <a:spLocks noGrp="1"/>
          </p:cNvSpPr>
          <p:nvPr>
            <p:ph type="body" sz="quarter" idx="49"/>
          </p:nvPr>
        </p:nvSpPr>
        <p:spPr>
          <a:xfrm>
            <a:off x="3085175" y="2995168"/>
            <a:ext cx="2194560" cy="521208"/>
          </a:xfrm>
          <a:prstGeom prst="rect">
            <a:avLst/>
          </a:prstGeom>
          <a:solidFill>
            <a:srgbClr val="FFFFFF"/>
          </a:solidFill>
          <a:ln>
            <a:solidFill>
              <a:srgbClr val="C0C0C0"/>
            </a:solidFill>
          </a:ln>
        </p:spPr>
        <p:txBody>
          <a:bodyPr lIns="45720" tIns="45720" rIns="45720" bIns="45720" anchor="ctr" anchorCtr="0"/>
          <a:lstStyle>
            <a:lvl1pPr marL="89154" indent="-89154">
              <a:lnSpc>
                <a:spcPct val="95000"/>
              </a:lnSpc>
              <a:spcBef>
                <a:spcPts val="150"/>
              </a:spcBef>
              <a:buClr>
                <a:srgbClr val="B01C2E"/>
              </a:buClr>
              <a:buFont typeface="Wingdings 2" pitchFamily="18" charset="2"/>
              <a:buChar char=""/>
              <a:defRPr sz="825" baseline="0">
                <a:solidFill>
                  <a:schemeClr val="tx1"/>
                </a:solidFill>
              </a:defRPr>
            </a:lvl1pPr>
            <a:lvl2pPr marL="89154" indent="0">
              <a:spcBef>
                <a:spcPts val="225"/>
              </a:spcBef>
              <a:buNone/>
              <a:defRPr sz="900"/>
            </a:lvl2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Text Placeholder 19"/>
          <p:cNvSpPr>
            <a:spLocks noGrp="1"/>
          </p:cNvSpPr>
          <p:nvPr>
            <p:ph type="body" sz="quarter" idx="50"/>
          </p:nvPr>
        </p:nvSpPr>
        <p:spPr>
          <a:xfrm>
            <a:off x="3085175" y="3621024"/>
            <a:ext cx="2194560" cy="521208"/>
          </a:xfrm>
          <a:prstGeom prst="rect">
            <a:avLst/>
          </a:prstGeom>
          <a:solidFill>
            <a:srgbClr val="FFFFFF"/>
          </a:solidFill>
          <a:ln>
            <a:solidFill>
              <a:srgbClr val="C0C0C0"/>
            </a:solidFill>
          </a:ln>
        </p:spPr>
        <p:txBody>
          <a:bodyPr lIns="45720" tIns="45720" rIns="45720" bIns="45720" anchor="ctr" anchorCtr="0"/>
          <a:lstStyle>
            <a:lvl1pPr marL="89154" indent="-89154">
              <a:lnSpc>
                <a:spcPct val="95000"/>
              </a:lnSpc>
              <a:spcBef>
                <a:spcPts val="150"/>
              </a:spcBef>
              <a:buClr>
                <a:srgbClr val="B01C2E"/>
              </a:buClr>
              <a:buFont typeface="Wingdings 2" pitchFamily="18" charset="2"/>
              <a:buChar char=""/>
              <a:defRPr sz="825" baseline="0">
                <a:solidFill>
                  <a:schemeClr val="tx1"/>
                </a:solidFill>
              </a:defRPr>
            </a:lvl1pPr>
            <a:lvl2pPr marL="89154" indent="0">
              <a:spcBef>
                <a:spcPts val="225"/>
              </a:spcBef>
              <a:buNone/>
              <a:defRPr sz="900"/>
            </a:lvl2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19"/>
          <p:cNvSpPr>
            <a:spLocks noGrp="1"/>
          </p:cNvSpPr>
          <p:nvPr>
            <p:ph type="body" sz="quarter" idx="51"/>
          </p:nvPr>
        </p:nvSpPr>
        <p:spPr>
          <a:xfrm>
            <a:off x="3085175" y="4246880"/>
            <a:ext cx="2194560" cy="521208"/>
          </a:xfrm>
          <a:prstGeom prst="rect">
            <a:avLst/>
          </a:prstGeom>
          <a:solidFill>
            <a:srgbClr val="FFFFFF"/>
          </a:solidFill>
          <a:ln>
            <a:solidFill>
              <a:srgbClr val="C0C0C0"/>
            </a:solidFill>
          </a:ln>
        </p:spPr>
        <p:txBody>
          <a:bodyPr lIns="45720" tIns="45720" rIns="45720" bIns="45720" anchor="ctr" anchorCtr="0"/>
          <a:lstStyle>
            <a:lvl1pPr marL="89154" indent="-89154">
              <a:lnSpc>
                <a:spcPct val="95000"/>
              </a:lnSpc>
              <a:spcBef>
                <a:spcPts val="150"/>
              </a:spcBef>
              <a:buClr>
                <a:srgbClr val="B01C2E"/>
              </a:buClr>
              <a:buFont typeface="Wingdings 2" pitchFamily="18" charset="2"/>
              <a:buChar char=""/>
              <a:defRPr sz="825" baseline="0">
                <a:solidFill>
                  <a:schemeClr val="tx1"/>
                </a:solidFill>
              </a:defRPr>
            </a:lvl1pPr>
            <a:lvl2pPr marL="89154" indent="0">
              <a:spcBef>
                <a:spcPts val="225"/>
              </a:spcBef>
              <a:buNone/>
              <a:defRPr sz="900"/>
            </a:lvl2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Text Placeholder 19"/>
          <p:cNvSpPr>
            <a:spLocks noGrp="1"/>
          </p:cNvSpPr>
          <p:nvPr>
            <p:ph type="body" sz="quarter" idx="52"/>
          </p:nvPr>
        </p:nvSpPr>
        <p:spPr>
          <a:xfrm>
            <a:off x="3085175" y="5498592"/>
            <a:ext cx="2194560" cy="521208"/>
          </a:xfrm>
          <a:prstGeom prst="rect">
            <a:avLst/>
          </a:prstGeom>
          <a:solidFill>
            <a:srgbClr val="FFFFFF"/>
          </a:solidFill>
          <a:ln>
            <a:solidFill>
              <a:srgbClr val="C0C0C0"/>
            </a:solidFill>
          </a:ln>
        </p:spPr>
        <p:txBody>
          <a:bodyPr lIns="45720" tIns="45720" rIns="45720" bIns="45720" anchor="ctr" anchorCtr="0"/>
          <a:lstStyle>
            <a:lvl1pPr marL="89154" indent="-89154">
              <a:lnSpc>
                <a:spcPct val="95000"/>
              </a:lnSpc>
              <a:spcBef>
                <a:spcPts val="150"/>
              </a:spcBef>
              <a:buClr>
                <a:srgbClr val="B01C2E"/>
              </a:buClr>
              <a:buFont typeface="Wingdings 2" pitchFamily="18" charset="2"/>
              <a:buChar char=""/>
              <a:defRPr sz="825" baseline="0">
                <a:solidFill>
                  <a:schemeClr val="tx1"/>
                </a:solidFill>
              </a:defRPr>
            </a:lvl1pPr>
            <a:lvl2pPr marL="89154" indent="0">
              <a:spcBef>
                <a:spcPts val="225"/>
              </a:spcBef>
              <a:buNone/>
              <a:defRPr sz="900"/>
            </a:lvl2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4" name="Text Placeholder 19"/>
          <p:cNvSpPr>
            <a:spLocks noGrp="1"/>
          </p:cNvSpPr>
          <p:nvPr>
            <p:ph type="body" sz="quarter" idx="53"/>
          </p:nvPr>
        </p:nvSpPr>
        <p:spPr>
          <a:xfrm>
            <a:off x="3085175" y="4872736"/>
            <a:ext cx="2194560" cy="521208"/>
          </a:xfrm>
          <a:prstGeom prst="rect">
            <a:avLst/>
          </a:prstGeom>
          <a:solidFill>
            <a:srgbClr val="FFFFFF"/>
          </a:solidFill>
          <a:ln>
            <a:solidFill>
              <a:srgbClr val="C0C0C0"/>
            </a:solidFill>
          </a:ln>
        </p:spPr>
        <p:txBody>
          <a:bodyPr lIns="45720" tIns="45720" rIns="45720" bIns="45720" anchor="ctr" anchorCtr="0"/>
          <a:lstStyle>
            <a:lvl1pPr marL="89154" indent="-89154">
              <a:lnSpc>
                <a:spcPct val="95000"/>
              </a:lnSpc>
              <a:spcBef>
                <a:spcPts val="150"/>
              </a:spcBef>
              <a:buClr>
                <a:srgbClr val="B01C2E"/>
              </a:buClr>
              <a:buFont typeface="Wingdings 2" pitchFamily="18" charset="2"/>
              <a:buChar char=""/>
              <a:defRPr sz="825" baseline="0">
                <a:solidFill>
                  <a:schemeClr val="tx1"/>
                </a:solidFill>
              </a:defRPr>
            </a:lvl1pPr>
            <a:lvl2pPr marL="89154" indent="0">
              <a:spcBef>
                <a:spcPts val="225"/>
              </a:spcBef>
              <a:buNone/>
              <a:defRPr sz="900"/>
            </a:lvl2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19"/>
          <p:cNvSpPr>
            <a:spLocks noGrp="1"/>
          </p:cNvSpPr>
          <p:nvPr>
            <p:ph type="body" sz="quarter" idx="54"/>
          </p:nvPr>
        </p:nvSpPr>
        <p:spPr>
          <a:xfrm>
            <a:off x="6300383" y="1743456"/>
            <a:ext cx="2377440" cy="521208"/>
          </a:xfrm>
          <a:prstGeom prst="rect">
            <a:avLst/>
          </a:prstGeom>
          <a:solidFill>
            <a:srgbClr val="FFFFFF"/>
          </a:solidFill>
          <a:ln>
            <a:solidFill>
              <a:srgbClr val="C0C0C0"/>
            </a:solidFill>
          </a:ln>
        </p:spPr>
        <p:txBody>
          <a:bodyPr lIns="45720" tIns="45720" rIns="45720" bIns="45720" anchor="ctr" anchorCtr="0"/>
          <a:lstStyle>
            <a:lvl1pPr marL="89154" indent="-89154">
              <a:lnSpc>
                <a:spcPct val="95000"/>
              </a:lnSpc>
              <a:spcBef>
                <a:spcPts val="150"/>
              </a:spcBef>
              <a:buClr>
                <a:srgbClr val="B01C2E"/>
              </a:buClr>
              <a:buFont typeface="Wingdings 2" pitchFamily="18" charset="2"/>
              <a:buChar char=""/>
              <a:defRPr sz="825" baseline="0">
                <a:solidFill>
                  <a:schemeClr val="tx1"/>
                </a:solidFill>
              </a:defRPr>
            </a:lvl1pPr>
            <a:lvl2pPr marL="89154" indent="0">
              <a:spcBef>
                <a:spcPts val="225"/>
              </a:spcBef>
              <a:buNone/>
              <a:defRPr sz="900"/>
            </a:lvl2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Text Placeholder 19"/>
          <p:cNvSpPr>
            <a:spLocks noGrp="1"/>
          </p:cNvSpPr>
          <p:nvPr>
            <p:ph type="body" sz="quarter" idx="55"/>
          </p:nvPr>
        </p:nvSpPr>
        <p:spPr>
          <a:xfrm>
            <a:off x="6300383" y="2369312"/>
            <a:ext cx="2377440" cy="521208"/>
          </a:xfrm>
          <a:prstGeom prst="rect">
            <a:avLst/>
          </a:prstGeom>
          <a:solidFill>
            <a:srgbClr val="FFFFFF"/>
          </a:solidFill>
          <a:ln>
            <a:solidFill>
              <a:srgbClr val="C0C0C0"/>
            </a:solidFill>
          </a:ln>
        </p:spPr>
        <p:txBody>
          <a:bodyPr lIns="45720" tIns="45720" rIns="45720" bIns="45720" anchor="ctr" anchorCtr="0"/>
          <a:lstStyle>
            <a:lvl1pPr marL="89154" indent="-89154">
              <a:lnSpc>
                <a:spcPct val="95000"/>
              </a:lnSpc>
              <a:spcBef>
                <a:spcPts val="150"/>
              </a:spcBef>
              <a:buClr>
                <a:srgbClr val="B01C2E"/>
              </a:buClr>
              <a:buFont typeface="Wingdings 2" pitchFamily="18" charset="2"/>
              <a:buChar char=""/>
              <a:defRPr sz="825" baseline="0">
                <a:solidFill>
                  <a:schemeClr val="tx1"/>
                </a:solidFill>
              </a:defRPr>
            </a:lvl1pPr>
            <a:lvl2pPr marL="89154" indent="0">
              <a:spcBef>
                <a:spcPts val="225"/>
              </a:spcBef>
              <a:buNone/>
              <a:defRPr sz="900"/>
            </a:lvl2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7" name="Text Placeholder 19"/>
          <p:cNvSpPr>
            <a:spLocks noGrp="1"/>
          </p:cNvSpPr>
          <p:nvPr>
            <p:ph type="body" sz="quarter" idx="56"/>
          </p:nvPr>
        </p:nvSpPr>
        <p:spPr>
          <a:xfrm>
            <a:off x="6300383" y="2995168"/>
            <a:ext cx="2377440" cy="521208"/>
          </a:xfrm>
          <a:prstGeom prst="rect">
            <a:avLst/>
          </a:prstGeom>
          <a:solidFill>
            <a:srgbClr val="FFFFFF"/>
          </a:solidFill>
          <a:ln>
            <a:solidFill>
              <a:srgbClr val="C0C0C0"/>
            </a:solidFill>
          </a:ln>
        </p:spPr>
        <p:txBody>
          <a:bodyPr lIns="45720" tIns="45720" rIns="45720" bIns="45720" anchor="ctr" anchorCtr="0"/>
          <a:lstStyle>
            <a:lvl1pPr marL="89154" indent="-89154">
              <a:lnSpc>
                <a:spcPct val="95000"/>
              </a:lnSpc>
              <a:spcBef>
                <a:spcPts val="150"/>
              </a:spcBef>
              <a:buClr>
                <a:srgbClr val="B01C2E"/>
              </a:buClr>
              <a:buFont typeface="Wingdings 2" pitchFamily="18" charset="2"/>
              <a:buChar char=""/>
              <a:defRPr sz="825" baseline="0">
                <a:solidFill>
                  <a:schemeClr val="tx1"/>
                </a:solidFill>
              </a:defRPr>
            </a:lvl1pPr>
            <a:lvl2pPr marL="89154" indent="0">
              <a:spcBef>
                <a:spcPts val="225"/>
              </a:spcBef>
              <a:buNone/>
              <a:defRPr sz="900"/>
            </a:lvl2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8" name="Text Placeholder 19"/>
          <p:cNvSpPr>
            <a:spLocks noGrp="1"/>
          </p:cNvSpPr>
          <p:nvPr>
            <p:ph type="body" sz="quarter" idx="57"/>
          </p:nvPr>
        </p:nvSpPr>
        <p:spPr>
          <a:xfrm>
            <a:off x="6300383" y="3621024"/>
            <a:ext cx="2377440" cy="521208"/>
          </a:xfrm>
          <a:prstGeom prst="rect">
            <a:avLst/>
          </a:prstGeom>
          <a:solidFill>
            <a:srgbClr val="FFFFFF"/>
          </a:solidFill>
          <a:ln>
            <a:solidFill>
              <a:srgbClr val="C0C0C0"/>
            </a:solidFill>
          </a:ln>
        </p:spPr>
        <p:txBody>
          <a:bodyPr lIns="45720" tIns="45720" rIns="45720" bIns="45720" anchor="ctr" anchorCtr="0"/>
          <a:lstStyle>
            <a:lvl1pPr marL="89154" indent="-89154">
              <a:lnSpc>
                <a:spcPct val="95000"/>
              </a:lnSpc>
              <a:spcBef>
                <a:spcPts val="150"/>
              </a:spcBef>
              <a:buClr>
                <a:srgbClr val="B01C2E"/>
              </a:buClr>
              <a:buFont typeface="Wingdings 2" pitchFamily="18" charset="2"/>
              <a:buChar char=""/>
              <a:defRPr sz="825" baseline="0">
                <a:solidFill>
                  <a:schemeClr val="tx1"/>
                </a:solidFill>
              </a:defRPr>
            </a:lvl1pPr>
            <a:lvl2pPr marL="89154" indent="0">
              <a:spcBef>
                <a:spcPts val="225"/>
              </a:spcBef>
              <a:buNone/>
              <a:defRPr sz="900"/>
            </a:lvl2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Text Placeholder 19"/>
          <p:cNvSpPr>
            <a:spLocks noGrp="1"/>
          </p:cNvSpPr>
          <p:nvPr>
            <p:ph type="body" sz="quarter" idx="58"/>
          </p:nvPr>
        </p:nvSpPr>
        <p:spPr>
          <a:xfrm>
            <a:off x="6300383" y="4246880"/>
            <a:ext cx="2377440" cy="521208"/>
          </a:xfrm>
          <a:prstGeom prst="rect">
            <a:avLst/>
          </a:prstGeom>
          <a:solidFill>
            <a:srgbClr val="FFFFFF"/>
          </a:solidFill>
          <a:ln>
            <a:solidFill>
              <a:srgbClr val="C0C0C0"/>
            </a:solidFill>
          </a:ln>
        </p:spPr>
        <p:txBody>
          <a:bodyPr lIns="45720" tIns="45720" rIns="45720" bIns="45720" anchor="ctr" anchorCtr="0"/>
          <a:lstStyle>
            <a:lvl1pPr marL="89154" indent="-89154">
              <a:lnSpc>
                <a:spcPct val="95000"/>
              </a:lnSpc>
              <a:spcBef>
                <a:spcPts val="150"/>
              </a:spcBef>
              <a:buClr>
                <a:srgbClr val="B01C2E"/>
              </a:buClr>
              <a:buFont typeface="Wingdings 2" pitchFamily="18" charset="2"/>
              <a:buChar char=""/>
              <a:defRPr sz="825" baseline="0">
                <a:solidFill>
                  <a:schemeClr val="tx1"/>
                </a:solidFill>
              </a:defRPr>
            </a:lvl1pPr>
            <a:lvl2pPr marL="89154" indent="0">
              <a:spcBef>
                <a:spcPts val="225"/>
              </a:spcBef>
              <a:buNone/>
              <a:defRPr sz="900"/>
            </a:lvl2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Text Placeholder 19"/>
          <p:cNvSpPr>
            <a:spLocks noGrp="1"/>
          </p:cNvSpPr>
          <p:nvPr>
            <p:ph type="body" sz="quarter" idx="59"/>
          </p:nvPr>
        </p:nvSpPr>
        <p:spPr>
          <a:xfrm>
            <a:off x="6300383" y="5498592"/>
            <a:ext cx="2377440" cy="521208"/>
          </a:xfrm>
          <a:prstGeom prst="rect">
            <a:avLst/>
          </a:prstGeom>
          <a:solidFill>
            <a:srgbClr val="FFFFFF"/>
          </a:solidFill>
          <a:ln>
            <a:solidFill>
              <a:srgbClr val="C0C0C0"/>
            </a:solidFill>
          </a:ln>
        </p:spPr>
        <p:txBody>
          <a:bodyPr lIns="45720" tIns="45720" rIns="45720" bIns="45720" anchor="ctr" anchorCtr="0"/>
          <a:lstStyle>
            <a:lvl1pPr marL="89154" indent="-89154">
              <a:lnSpc>
                <a:spcPct val="95000"/>
              </a:lnSpc>
              <a:spcBef>
                <a:spcPts val="150"/>
              </a:spcBef>
              <a:buClr>
                <a:srgbClr val="B01C2E"/>
              </a:buClr>
              <a:buFont typeface="Wingdings 2" pitchFamily="18" charset="2"/>
              <a:buChar char=""/>
              <a:defRPr sz="825" baseline="0">
                <a:solidFill>
                  <a:schemeClr val="tx1"/>
                </a:solidFill>
              </a:defRPr>
            </a:lvl1pPr>
            <a:lvl2pPr marL="89154" indent="0">
              <a:spcBef>
                <a:spcPts val="225"/>
              </a:spcBef>
              <a:buNone/>
              <a:defRPr sz="900"/>
            </a:lvl2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Text Placeholder 19"/>
          <p:cNvSpPr>
            <a:spLocks noGrp="1"/>
          </p:cNvSpPr>
          <p:nvPr>
            <p:ph type="body" sz="quarter" idx="60"/>
          </p:nvPr>
        </p:nvSpPr>
        <p:spPr>
          <a:xfrm>
            <a:off x="6300383" y="4872736"/>
            <a:ext cx="2377440" cy="521208"/>
          </a:xfrm>
          <a:prstGeom prst="rect">
            <a:avLst/>
          </a:prstGeom>
          <a:solidFill>
            <a:srgbClr val="FFFFFF"/>
          </a:solidFill>
          <a:ln>
            <a:solidFill>
              <a:srgbClr val="C0C0C0"/>
            </a:solidFill>
          </a:ln>
        </p:spPr>
        <p:txBody>
          <a:bodyPr lIns="45720" tIns="45720" rIns="45720" bIns="45720" anchor="ctr" anchorCtr="0"/>
          <a:lstStyle>
            <a:lvl1pPr marL="89154" indent="-89154">
              <a:lnSpc>
                <a:spcPct val="95000"/>
              </a:lnSpc>
              <a:spcBef>
                <a:spcPts val="150"/>
              </a:spcBef>
              <a:buClr>
                <a:srgbClr val="B01C2E"/>
              </a:buClr>
              <a:buFont typeface="Wingdings 2" pitchFamily="18" charset="2"/>
              <a:buChar char=""/>
              <a:defRPr sz="825" baseline="0">
                <a:solidFill>
                  <a:schemeClr val="tx1"/>
                </a:solidFill>
              </a:defRPr>
            </a:lvl1pPr>
            <a:lvl2pPr marL="89154" indent="0">
              <a:spcBef>
                <a:spcPts val="225"/>
              </a:spcBef>
              <a:buNone/>
              <a:defRPr sz="900"/>
            </a:lvl2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2" name="Rectangle 2"/>
          <p:cNvSpPr>
            <a:spLocks noGrp="1" noChangeArrowheads="1"/>
          </p:cNvSpPr>
          <p:nvPr>
            <p:ph type="title"/>
          </p:nvPr>
        </p:nvSpPr>
        <p:spPr bwMode="gray">
          <a:xfrm>
            <a:off x="452441" y="2"/>
            <a:ext cx="8239125" cy="8985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>
            <a:lvl1pPr algn="l">
              <a:defRPr sz="1650"/>
            </a:lvl1pPr>
          </a:lstStyle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4" name="Slide Number Placeholder 9"/>
          <p:cNvSpPr>
            <a:spLocks noGrp="1"/>
          </p:cNvSpPr>
          <p:nvPr>
            <p:ph type="sldNum" sz="quarter" idx="61"/>
          </p:nvPr>
        </p:nvSpPr>
        <p:spPr/>
        <p:txBody>
          <a:bodyPr/>
          <a:lstStyle>
            <a:lvl1pPr>
              <a:defRPr/>
            </a:lvl1pPr>
          </a:lstStyle>
          <a:p>
            <a:fld id="{250D9D91-D592-1043-AF8D-0FC015913F1E}" type="slidenum">
              <a:rPr lang="en-US" altLang="en-US"/>
              <a:pPr/>
              <a:t>‹#›</a:t>
            </a:fld>
            <a:endParaRPr lang="en-US" altLang="en-US"/>
          </a:p>
        </p:txBody>
      </p:sp>
      <p:sp>
        <p:nvSpPr>
          <p:cNvPr id="35" name="Footer Placeholder 33"/>
          <p:cNvSpPr>
            <a:spLocks noGrp="1"/>
          </p:cNvSpPr>
          <p:nvPr>
            <p:ph type="ftr" sz="quarter" idx="62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r>
              <a:rPr lang="en-US"/>
              <a:t>Ethical Debates, Econ Theories, Real-World Impacts</a:t>
            </a:r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Blocks - Elements Leading 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entagon 14"/>
          <p:cNvSpPr/>
          <p:nvPr userDrawn="1"/>
        </p:nvSpPr>
        <p:spPr bwMode="auto">
          <a:xfrm>
            <a:off x="5349876" y="1497015"/>
            <a:ext cx="679450" cy="4352925"/>
          </a:xfrm>
          <a:prstGeom prst="homePlate">
            <a:avLst>
              <a:gd name="adj" fmla="val 98835"/>
            </a:avLst>
          </a:prstGeom>
          <a:gradFill flip="none" rotWithShape="1">
            <a:gsLst>
              <a:gs pos="100000">
                <a:schemeClr val="bg1">
                  <a:lumMod val="65000"/>
                </a:schemeClr>
              </a:gs>
              <a:gs pos="0">
                <a:schemeClr val="bg1">
                  <a:lumMod val="85000"/>
                </a:schemeClr>
              </a:gs>
            </a:gsLst>
            <a:lin ang="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 eaLnBrk="0" hangingPunct="0">
              <a:defRPr/>
            </a:pPr>
            <a:endParaRPr lang="en-US" sz="1350">
              <a:latin typeface="Arial" charset="0"/>
              <a:ea typeface="+mn-ea"/>
            </a:endParaRPr>
          </a:p>
        </p:txBody>
      </p:sp>
      <p:sp>
        <p:nvSpPr>
          <p:cNvPr id="7" name="Text Placeholder 8"/>
          <p:cNvSpPr>
            <a:spLocks noGrp="1"/>
          </p:cNvSpPr>
          <p:nvPr>
            <p:ph type="body" sz="quarter" idx="21"/>
          </p:nvPr>
        </p:nvSpPr>
        <p:spPr>
          <a:xfrm rot="5400000">
            <a:off x="7082028" y="330708"/>
            <a:ext cx="640080" cy="2569464"/>
          </a:xfrm>
          <a:prstGeom prst="homePlate">
            <a:avLst>
              <a:gd name="adj" fmla="val 32482"/>
            </a:avLst>
          </a:prstGeom>
          <a:solidFill>
            <a:srgbClr val="B01C2E"/>
          </a:solidFill>
        </p:spPr>
        <p:txBody>
          <a:bodyPr vert="vert270" anchor="ctr"/>
          <a:lstStyle>
            <a:lvl1pPr marL="0" indent="0" algn="ctr">
              <a:lnSpc>
                <a:spcPts val="1050"/>
              </a:lnSpc>
              <a:spcBef>
                <a:spcPts val="0"/>
              </a:spcBef>
              <a:buNone/>
              <a:defRPr sz="900" b="1">
                <a:solidFill>
                  <a:schemeClr val="bg1"/>
                </a:solidFill>
              </a:defRPr>
            </a:lvl1pPr>
            <a:lvl2pPr indent="0" algn="ctr">
              <a:spcBef>
                <a:spcPts val="0"/>
              </a:spcBef>
              <a:buNone/>
              <a:defRPr sz="900" b="1"/>
            </a:lvl2pPr>
            <a:lvl3pPr indent="0" algn="ctr">
              <a:spcBef>
                <a:spcPts val="0"/>
              </a:spcBef>
              <a:buNone/>
              <a:defRPr sz="900" b="1"/>
            </a:lvl3pPr>
            <a:lvl4pPr indent="0" algn="ctr">
              <a:spcBef>
                <a:spcPts val="0"/>
              </a:spcBef>
              <a:buNone/>
              <a:defRPr sz="900" b="1"/>
            </a:lvl4pPr>
            <a:lvl5pPr indent="0" algn="ctr">
              <a:spcBef>
                <a:spcPts val="0"/>
              </a:spcBef>
              <a:buNone/>
              <a:defRPr sz="900" b="1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12"/>
          <p:cNvSpPr>
            <a:spLocks noGrp="1"/>
          </p:cNvSpPr>
          <p:nvPr>
            <p:ph type="body" sz="quarter" idx="18"/>
          </p:nvPr>
        </p:nvSpPr>
        <p:spPr>
          <a:xfrm>
            <a:off x="6117336" y="1981200"/>
            <a:ext cx="2569464" cy="4114800"/>
          </a:xfrm>
          <a:prstGeom prst="rect">
            <a:avLst/>
          </a:prstGeom>
          <a:noFill/>
          <a:ln>
            <a:solidFill>
              <a:srgbClr val="C0C0C0"/>
            </a:solidFill>
          </a:ln>
        </p:spPr>
        <p:txBody>
          <a:bodyPr wrap="square" lIns="91440" anchor="t" anchorCtr="0">
            <a:noAutofit/>
          </a:bodyPr>
          <a:lstStyle>
            <a:lvl1pPr marL="175022" indent="-175022" algn="l">
              <a:spcBef>
                <a:spcPts val="150"/>
              </a:spcBef>
              <a:buClr>
                <a:srgbClr val="B01C2E"/>
              </a:buClr>
              <a:buFont typeface="Wingdings" pitchFamily="2" charset="2"/>
              <a:buChar char="§"/>
              <a:defRPr sz="900" b="1" baseline="0"/>
            </a:lvl1pPr>
            <a:lvl2pPr marL="253604" indent="-129779">
              <a:spcBef>
                <a:spcPts val="150"/>
              </a:spcBef>
              <a:buClr>
                <a:srgbClr val="B01C2E"/>
              </a:buClr>
              <a:buFont typeface="Arial" pitchFamily="34" charset="0"/>
              <a:buChar char="•"/>
              <a:tabLst/>
              <a:defRPr sz="900" b="1" baseline="0"/>
            </a:lvl2pPr>
            <a:lvl3pPr marL="377190" indent="-129779">
              <a:spcBef>
                <a:spcPts val="150"/>
              </a:spcBef>
              <a:buClr>
                <a:srgbClr val="B01C2E"/>
              </a:buClr>
              <a:buFont typeface="Arial" pitchFamily="34" charset="0"/>
              <a:buChar char="–"/>
              <a:defRPr sz="900" b="1" baseline="0"/>
            </a:lvl3pPr>
            <a:lvl4pPr marL="514350" indent="-130302">
              <a:spcBef>
                <a:spcPts val="150"/>
              </a:spcBef>
              <a:buClr>
                <a:srgbClr val="B01C2E"/>
              </a:buClr>
              <a:buFont typeface="Arial" pitchFamily="34" charset="0"/>
              <a:buChar char="–"/>
              <a:tabLst/>
              <a:defRPr sz="900" b="1"/>
            </a:lvl4pPr>
            <a:lvl5pPr marL="637794" indent="-130302">
              <a:spcBef>
                <a:spcPts val="150"/>
              </a:spcBef>
              <a:buClr>
                <a:srgbClr val="B01C2E"/>
              </a:buClr>
              <a:buFont typeface="Arial" pitchFamily="34" charset="0"/>
              <a:buChar char="–"/>
              <a:defRPr sz="900" b="1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Content Placeholder 3"/>
          <p:cNvSpPr>
            <a:spLocks noGrp="1"/>
          </p:cNvSpPr>
          <p:nvPr>
            <p:ph sz="half" idx="12"/>
          </p:nvPr>
        </p:nvSpPr>
        <p:spPr>
          <a:xfrm>
            <a:off x="381003" y="1497017"/>
            <a:ext cx="1513753" cy="1376085"/>
          </a:xfrm>
          <a:prstGeom prst="rect">
            <a:avLst/>
          </a:prstGeom>
          <a:solidFill>
            <a:schemeClr val="bg1"/>
          </a:solidFill>
          <a:ln w="6350">
            <a:solidFill>
              <a:srgbClr val="C0C0C0"/>
            </a:solidFill>
          </a:ln>
        </p:spPr>
        <p:txBody>
          <a:bodyPr lIns="91440" tIns="91440" rIns="91440" bIns="91440" anchor="ctr"/>
          <a:lstStyle>
            <a:lvl1pPr marL="132160" indent="-132160">
              <a:lnSpc>
                <a:spcPct val="95000"/>
              </a:lnSpc>
              <a:spcBef>
                <a:spcPts val="0"/>
              </a:spcBef>
              <a:buClr>
                <a:srgbClr val="B01C2E"/>
              </a:buClr>
              <a:buFont typeface="Wingdings 2" pitchFamily="18" charset="2"/>
              <a:buChar char=""/>
              <a:defRPr sz="900" baseline="0"/>
            </a:lvl1pPr>
            <a:lvl2pPr marL="257175" indent="-125016">
              <a:lnSpc>
                <a:spcPct val="95000"/>
              </a:lnSpc>
              <a:buClr>
                <a:srgbClr val="B01C2E"/>
              </a:buClr>
              <a:buSzPct val="125000"/>
              <a:buFont typeface="Arial" pitchFamily="34" charset="0"/>
              <a:buChar char="–"/>
              <a:defRPr sz="900"/>
            </a:lvl2pPr>
            <a:lvl3pPr marL="389335" indent="-132160">
              <a:buClr>
                <a:srgbClr val="B01C2E"/>
              </a:buClr>
              <a:buFont typeface="Arial" pitchFamily="34" charset="0"/>
              <a:buChar char="–"/>
              <a:defRPr sz="900"/>
            </a:lvl3pPr>
            <a:lvl4pPr marL="514350" indent="-125016">
              <a:buClr>
                <a:srgbClr val="B01C2E"/>
              </a:buClr>
              <a:defRPr sz="900"/>
            </a:lvl4pPr>
            <a:lvl5pPr marL="685800" indent="-125016">
              <a:defRPr sz="9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0" name="Content Placeholder 3"/>
          <p:cNvSpPr>
            <a:spLocks noGrp="1"/>
          </p:cNvSpPr>
          <p:nvPr>
            <p:ph sz="half" idx="22"/>
          </p:nvPr>
        </p:nvSpPr>
        <p:spPr>
          <a:xfrm>
            <a:off x="381003" y="2985439"/>
            <a:ext cx="1513753" cy="1376085"/>
          </a:xfrm>
          <a:prstGeom prst="rect">
            <a:avLst/>
          </a:prstGeom>
          <a:solidFill>
            <a:schemeClr val="bg1"/>
          </a:solidFill>
          <a:ln w="6350">
            <a:solidFill>
              <a:srgbClr val="C0C0C0"/>
            </a:solidFill>
          </a:ln>
        </p:spPr>
        <p:txBody>
          <a:bodyPr lIns="91440" tIns="91440" rIns="91440" bIns="91440" anchor="ctr"/>
          <a:lstStyle>
            <a:lvl1pPr marL="132160" indent="-132160">
              <a:lnSpc>
                <a:spcPct val="95000"/>
              </a:lnSpc>
              <a:spcBef>
                <a:spcPts val="0"/>
              </a:spcBef>
              <a:buClr>
                <a:srgbClr val="B01C2E"/>
              </a:buClr>
              <a:buFont typeface="Wingdings 2" pitchFamily="18" charset="2"/>
              <a:buChar char=""/>
              <a:defRPr sz="900" baseline="0"/>
            </a:lvl1pPr>
            <a:lvl2pPr marL="257175" indent="-125016">
              <a:lnSpc>
                <a:spcPct val="95000"/>
              </a:lnSpc>
              <a:buClr>
                <a:srgbClr val="B01C2E"/>
              </a:buClr>
              <a:buSzPct val="125000"/>
              <a:buFont typeface="Arial" pitchFamily="34" charset="0"/>
              <a:buChar char="–"/>
              <a:defRPr sz="900"/>
            </a:lvl2pPr>
            <a:lvl3pPr marL="389335" indent="-132160">
              <a:buClr>
                <a:srgbClr val="B01C2E"/>
              </a:buClr>
              <a:buFont typeface="Arial" pitchFamily="34" charset="0"/>
              <a:buChar char="–"/>
              <a:defRPr sz="900"/>
            </a:lvl3pPr>
            <a:lvl4pPr marL="514350" indent="-125016">
              <a:buClr>
                <a:srgbClr val="B01C2E"/>
              </a:buClr>
              <a:defRPr sz="900"/>
            </a:lvl4pPr>
            <a:lvl5pPr marL="685800" indent="-125016">
              <a:defRPr sz="9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1" name="Content Placeholder 3"/>
          <p:cNvSpPr>
            <a:spLocks noGrp="1"/>
          </p:cNvSpPr>
          <p:nvPr>
            <p:ph sz="half" idx="23"/>
          </p:nvPr>
        </p:nvSpPr>
        <p:spPr>
          <a:xfrm>
            <a:off x="381003" y="4473859"/>
            <a:ext cx="1513753" cy="1376085"/>
          </a:xfrm>
          <a:prstGeom prst="rect">
            <a:avLst/>
          </a:prstGeom>
          <a:solidFill>
            <a:schemeClr val="bg1"/>
          </a:solidFill>
          <a:ln w="6350">
            <a:solidFill>
              <a:srgbClr val="C0C0C0"/>
            </a:solidFill>
          </a:ln>
        </p:spPr>
        <p:txBody>
          <a:bodyPr lIns="91440" tIns="91440" rIns="91440" bIns="91440" anchor="ctr"/>
          <a:lstStyle>
            <a:lvl1pPr marL="132160" indent="-132160">
              <a:lnSpc>
                <a:spcPct val="95000"/>
              </a:lnSpc>
              <a:spcBef>
                <a:spcPts val="0"/>
              </a:spcBef>
              <a:buClr>
                <a:srgbClr val="B01C2E"/>
              </a:buClr>
              <a:buFont typeface="Wingdings 2" pitchFamily="18" charset="2"/>
              <a:buChar char=""/>
              <a:defRPr sz="900" baseline="0"/>
            </a:lvl1pPr>
            <a:lvl2pPr marL="257175" indent="-125016">
              <a:lnSpc>
                <a:spcPct val="95000"/>
              </a:lnSpc>
              <a:buClr>
                <a:srgbClr val="B01C2E"/>
              </a:buClr>
              <a:buSzPct val="125000"/>
              <a:buFont typeface="Arial" pitchFamily="34" charset="0"/>
              <a:buChar char="–"/>
              <a:defRPr sz="900"/>
            </a:lvl2pPr>
            <a:lvl3pPr marL="389335" indent="-132160">
              <a:buClr>
                <a:srgbClr val="B01C2E"/>
              </a:buClr>
              <a:buFont typeface="Arial" pitchFamily="34" charset="0"/>
              <a:buChar char="–"/>
              <a:defRPr sz="900"/>
            </a:lvl3pPr>
            <a:lvl4pPr marL="514350" indent="-125016">
              <a:buClr>
                <a:srgbClr val="B01C2E"/>
              </a:buClr>
              <a:defRPr sz="900"/>
            </a:lvl4pPr>
            <a:lvl5pPr marL="685800" indent="-125016">
              <a:defRPr sz="9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2" name="Content Placeholder 3"/>
          <p:cNvSpPr>
            <a:spLocks noGrp="1"/>
          </p:cNvSpPr>
          <p:nvPr>
            <p:ph sz="half" idx="24"/>
          </p:nvPr>
        </p:nvSpPr>
        <p:spPr>
          <a:xfrm>
            <a:off x="2057403" y="1497017"/>
            <a:ext cx="1513753" cy="1376085"/>
          </a:xfrm>
          <a:prstGeom prst="rect">
            <a:avLst/>
          </a:prstGeom>
          <a:solidFill>
            <a:schemeClr val="bg1"/>
          </a:solidFill>
          <a:ln w="6350">
            <a:solidFill>
              <a:srgbClr val="C0C0C0"/>
            </a:solidFill>
          </a:ln>
        </p:spPr>
        <p:txBody>
          <a:bodyPr lIns="91440" tIns="91440" rIns="91440" bIns="91440" anchor="ctr"/>
          <a:lstStyle>
            <a:lvl1pPr marL="132160" indent="-132160">
              <a:lnSpc>
                <a:spcPct val="95000"/>
              </a:lnSpc>
              <a:spcBef>
                <a:spcPts val="0"/>
              </a:spcBef>
              <a:buClr>
                <a:srgbClr val="B01C2E"/>
              </a:buClr>
              <a:buFont typeface="Wingdings 2" pitchFamily="18" charset="2"/>
              <a:buChar char=""/>
              <a:defRPr sz="900" baseline="0"/>
            </a:lvl1pPr>
            <a:lvl2pPr marL="257175" indent="-125016">
              <a:lnSpc>
                <a:spcPct val="95000"/>
              </a:lnSpc>
              <a:buClr>
                <a:srgbClr val="B01C2E"/>
              </a:buClr>
              <a:buSzPct val="125000"/>
              <a:buFont typeface="Arial" pitchFamily="34" charset="0"/>
              <a:buChar char="–"/>
              <a:defRPr sz="900"/>
            </a:lvl2pPr>
            <a:lvl3pPr marL="389335" indent="-132160">
              <a:buClr>
                <a:srgbClr val="B01C2E"/>
              </a:buClr>
              <a:buFont typeface="Arial" pitchFamily="34" charset="0"/>
              <a:buChar char="–"/>
              <a:defRPr sz="900"/>
            </a:lvl3pPr>
            <a:lvl4pPr marL="514350" indent="-125016">
              <a:buClr>
                <a:srgbClr val="B01C2E"/>
              </a:buClr>
              <a:defRPr sz="900"/>
            </a:lvl4pPr>
            <a:lvl5pPr marL="685800" indent="-125016">
              <a:defRPr sz="9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3" name="Content Placeholder 3"/>
          <p:cNvSpPr>
            <a:spLocks noGrp="1"/>
          </p:cNvSpPr>
          <p:nvPr>
            <p:ph sz="half" idx="25"/>
          </p:nvPr>
        </p:nvSpPr>
        <p:spPr>
          <a:xfrm>
            <a:off x="2057403" y="2985439"/>
            <a:ext cx="1513753" cy="1376085"/>
          </a:xfrm>
          <a:prstGeom prst="rect">
            <a:avLst/>
          </a:prstGeom>
          <a:solidFill>
            <a:schemeClr val="bg1"/>
          </a:solidFill>
          <a:ln w="6350">
            <a:solidFill>
              <a:srgbClr val="C0C0C0"/>
            </a:solidFill>
          </a:ln>
        </p:spPr>
        <p:txBody>
          <a:bodyPr lIns="91440" tIns="91440" rIns="91440" bIns="91440" anchor="ctr"/>
          <a:lstStyle>
            <a:lvl1pPr marL="132160" indent="-132160">
              <a:lnSpc>
                <a:spcPct val="95000"/>
              </a:lnSpc>
              <a:spcBef>
                <a:spcPts val="0"/>
              </a:spcBef>
              <a:buClr>
                <a:srgbClr val="B01C2E"/>
              </a:buClr>
              <a:buFont typeface="Wingdings 2" pitchFamily="18" charset="2"/>
              <a:buChar char=""/>
              <a:defRPr sz="900" baseline="0"/>
            </a:lvl1pPr>
            <a:lvl2pPr marL="257175" indent="-125016">
              <a:lnSpc>
                <a:spcPct val="95000"/>
              </a:lnSpc>
              <a:buClr>
                <a:srgbClr val="B01C2E"/>
              </a:buClr>
              <a:buSzPct val="125000"/>
              <a:buFont typeface="Arial" pitchFamily="34" charset="0"/>
              <a:buChar char="–"/>
              <a:defRPr sz="900"/>
            </a:lvl2pPr>
            <a:lvl3pPr marL="389335" indent="-132160">
              <a:buClr>
                <a:srgbClr val="B01C2E"/>
              </a:buClr>
              <a:buFont typeface="Arial" pitchFamily="34" charset="0"/>
              <a:buChar char="–"/>
              <a:defRPr sz="900"/>
            </a:lvl3pPr>
            <a:lvl4pPr marL="514350" indent="-125016">
              <a:buClr>
                <a:srgbClr val="B01C2E"/>
              </a:buClr>
              <a:defRPr sz="900"/>
            </a:lvl4pPr>
            <a:lvl5pPr marL="685800" indent="-125016">
              <a:defRPr sz="9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4" name="Content Placeholder 3"/>
          <p:cNvSpPr>
            <a:spLocks noGrp="1"/>
          </p:cNvSpPr>
          <p:nvPr>
            <p:ph sz="half" idx="26"/>
          </p:nvPr>
        </p:nvSpPr>
        <p:spPr>
          <a:xfrm>
            <a:off x="2057403" y="4473859"/>
            <a:ext cx="1513753" cy="1376085"/>
          </a:xfrm>
          <a:prstGeom prst="rect">
            <a:avLst/>
          </a:prstGeom>
          <a:solidFill>
            <a:schemeClr val="bg1"/>
          </a:solidFill>
          <a:ln w="6350">
            <a:solidFill>
              <a:srgbClr val="C0C0C0"/>
            </a:solidFill>
          </a:ln>
        </p:spPr>
        <p:txBody>
          <a:bodyPr lIns="91440" tIns="91440" rIns="91440" bIns="91440" anchor="ctr"/>
          <a:lstStyle>
            <a:lvl1pPr marL="132160" indent="-132160">
              <a:lnSpc>
                <a:spcPct val="95000"/>
              </a:lnSpc>
              <a:spcBef>
                <a:spcPts val="0"/>
              </a:spcBef>
              <a:buClr>
                <a:srgbClr val="B01C2E"/>
              </a:buClr>
              <a:buFont typeface="Wingdings 2" pitchFamily="18" charset="2"/>
              <a:buChar char=""/>
              <a:defRPr sz="900" baseline="0"/>
            </a:lvl1pPr>
            <a:lvl2pPr marL="257175" indent="-125016">
              <a:lnSpc>
                <a:spcPct val="95000"/>
              </a:lnSpc>
              <a:buClr>
                <a:srgbClr val="B01C2E"/>
              </a:buClr>
              <a:buSzPct val="125000"/>
              <a:buFont typeface="Arial" pitchFamily="34" charset="0"/>
              <a:buChar char="–"/>
              <a:defRPr sz="900"/>
            </a:lvl2pPr>
            <a:lvl3pPr marL="389335" indent="-132160">
              <a:buClr>
                <a:srgbClr val="B01C2E"/>
              </a:buClr>
              <a:buFont typeface="Arial" pitchFamily="34" charset="0"/>
              <a:buChar char="–"/>
              <a:defRPr sz="900"/>
            </a:lvl3pPr>
            <a:lvl4pPr marL="514350" indent="-125016">
              <a:buClr>
                <a:srgbClr val="B01C2E"/>
              </a:buClr>
              <a:defRPr sz="900"/>
            </a:lvl4pPr>
            <a:lvl5pPr marL="685800" indent="-125016">
              <a:defRPr sz="9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8" name="Content Placeholder 3"/>
          <p:cNvSpPr>
            <a:spLocks noGrp="1"/>
          </p:cNvSpPr>
          <p:nvPr>
            <p:ph sz="half" idx="27"/>
          </p:nvPr>
        </p:nvSpPr>
        <p:spPr>
          <a:xfrm>
            <a:off x="3733803" y="1497017"/>
            <a:ext cx="1513753" cy="1376085"/>
          </a:xfrm>
          <a:prstGeom prst="rect">
            <a:avLst/>
          </a:prstGeom>
          <a:solidFill>
            <a:schemeClr val="bg1"/>
          </a:solidFill>
          <a:ln w="6350">
            <a:solidFill>
              <a:srgbClr val="C0C0C0"/>
            </a:solidFill>
          </a:ln>
        </p:spPr>
        <p:txBody>
          <a:bodyPr lIns="91440" tIns="91440" rIns="91440" bIns="91440" anchor="ctr"/>
          <a:lstStyle>
            <a:lvl1pPr marL="132160" indent="-132160">
              <a:lnSpc>
                <a:spcPct val="95000"/>
              </a:lnSpc>
              <a:spcBef>
                <a:spcPts val="0"/>
              </a:spcBef>
              <a:buClr>
                <a:srgbClr val="B01C2E"/>
              </a:buClr>
              <a:buFont typeface="Wingdings 2" pitchFamily="18" charset="2"/>
              <a:buChar char=""/>
              <a:defRPr sz="900" baseline="0"/>
            </a:lvl1pPr>
            <a:lvl2pPr marL="257175" indent="-125016">
              <a:lnSpc>
                <a:spcPct val="95000"/>
              </a:lnSpc>
              <a:buClr>
                <a:srgbClr val="B01C2E"/>
              </a:buClr>
              <a:buSzPct val="125000"/>
              <a:buFont typeface="Arial" pitchFamily="34" charset="0"/>
              <a:buChar char="–"/>
              <a:defRPr sz="900"/>
            </a:lvl2pPr>
            <a:lvl3pPr marL="389335" indent="-132160">
              <a:buClr>
                <a:srgbClr val="B01C2E"/>
              </a:buClr>
              <a:buFont typeface="Arial" pitchFamily="34" charset="0"/>
              <a:buChar char="–"/>
              <a:defRPr sz="900"/>
            </a:lvl3pPr>
            <a:lvl4pPr marL="514350" indent="-125016">
              <a:buClr>
                <a:srgbClr val="B01C2E"/>
              </a:buClr>
              <a:defRPr sz="900"/>
            </a:lvl4pPr>
            <a:lvl5pPr marL="685800" indent="-125016">
              <a:defRPr sz="9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9" name="Content Placeholder 3"/>
          <p:cNvSpPr>
            <a:spLocks noGrp="1"/>
          </p:cNvSpPr>
          <p:nvPr>
            <p:ph sz="half" idx="28"/>
          </p:nvPr>
        </p:nvSpPr>
        <p:spPr>
          <a:xfrm>
            <a:off x="3733803" y="2985439"/>
            <a:ext cx="1513753" cy="1376085"/>
          </a:xfrm>
          <a:prstGeom prst="rect">
            <a:avLst/>
          </a:prstGeom>
          <a:solidFill>
            <a:schemeClr val="bg1"/>
          </a:solidFill>
          <a:ln w="6350">
            <a:solidFill>
              <a:srgbClr val="C0C0C0"/>
            </a:solidFill>
          </a:ln>
        </p:spPr>
        <p:txBody>
          <a:bodyPr lIns="91440" tIns="91440" rIns="91440" bIns="91440" anchor="ctr"/>
          <a:lstStyle>
            <a:lvl1pPr marL="132160" indent="-132160">
              <a:lnSpc>
                <a:spcPct val="95000"/>
              </a:lnSpc>
              <a:spcBef>
                <a:spcPts val="0"/>
              </a:spcBef>
              <a:buClr>
                <a:srgbClr val="B01C2E"/>
              </a:buClr>
              <a:buFont typeface="Wingdings 2" pitchFamily="18" charset="2"/>
              <a:buChar char=""/>
              <a:defRPr sz="900" baseline="0"/>
            </a:lvl1pPr>
            <a:lvl2pPr marL="257175" indent="-125016">
              <a:lnSpc>
                <a:spcPct val="95000"/>
              </a:lnSpc>
              <a:buClr>
                <a:srgbClr val="B01C2E"/>
              </a:buClr>
              <a:buSzPct val="125000"/>
              <a:buFont typeface="Arial" pitchFamily="34" charset="0"/>
              <a:buChar char="–"/>
              <a:defRPr sz="900"/>
            </a:lvl2pPr>
            <a:lvl3pPr marL="389335" indent="-132160">
              <a:buClr>
                <a:srgbClr val="B01C2E"/>
              </a:buClr>
              <a:buFont typeface="Arial" pitchFamily="34" charset="0"/>
              <a:buChar char="–"/>
              <a:defRPr sz="900"/>
            </a:lvl3pPr>
            <a:lvl4pPr marL="514350" indent="-125016">
              <a:buClr>
                <a:srgbClr val="B01C2E"/>
              </a:buClr>
              <a:defRPr sz="900"/>
            </a:lvl4pPr>
            <a:lvl5pPr marL="685800" indent="-125016">
              <a:defRPr sz="9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20" name="Content Placeholder 3"/>
          <p:cNvSpPr>
            <a:spLocks noGrp="1"/>
          </p:cNvSpPr>
          <p:nvPr>
            <p:ph sz="half" idx="29"/>
          </p:nvPr>
        </p:nvSpPr>
        <p:spPr>
          <a:xfrm>
            <a:off x="3733803" y="4473859"/>
            <a:ext cx="1513753" cy="1376085"/>
          </a:xfrm>
          <a:prstGeom prst="rect">
            <a:avLst/>
          </a:prstGeom>
          <a:solidFill>
            <a:schemeClr val="bg1"/>
          </a:solidFill>
          <a:ln w="6350">
            <a:solidFill>
              <a:srgbClr val="C0C0C0"/>
            </a:solidFill>
          </a:ln>
        </p:spPr>
        <p:txBody>
          <a:bodyPr lIns="91440" tIns="91440" rIns="91440" bIns="91440" anchor="ctr"/>
          <a:lstStyle>
            <a:lvl1pPr marL="132160" indent="-132160">
              <a:lnSpc>
                <a:spcPct val="95000"/>
              </a:lnSpc>
              <a:spcBef>
                <a:spcPts val="0"/>
              </a:spcBef>
              <a:buClr>
                <a:srgbClr val="B01C2E"/>
              </a:buClr>
              <a:buFont typeface="Wingdings 2" pitchFamily="18" charset="2"/>
              <a:buChar char=""/>
              <a:defRPr sz="900" baseline="0"/>
            </a:lvl1pPr>
            <a:lvl2pPr marL="257175" indent="-125016">
              <a:lnSpc>
                <a:spcPct val="95000"/>
              </a:lnSpc>
              <a:buClr>
                <a:srgbClr val="B01C2E"/>
              </a:buClr>
              <a:buSzPct val="125000"/>
              <a:buFont typeface="Arial" pitchFamily="34" charset="0"/>
              <a:buChar char="–"/>
              <a:defRPr sz="900"/>
            </a:lvl2pPr>
            <a:lvl3pPr marL="389335" indent="-132160">
              <a:buClr>
                <a:srgbClr val="B01C2E"/>
              </a:buClr>
              <a:buFont typeface="Arial" pitchFamily="34" charset="0"/>
              <a:buChar char="–"/>
              <a:defRPr sz="900"/>
            </a:lvl3pPr>
            <a:lvl4pPr marL="514350" indent="-125016">
              <a:buClr>
                <a:srgbClr val="B01C2E"/>
              </a:buClr>
              <a:defRPr sz="900"/>
            </a:lvl4pPr>
            <a:lvl5pPr marL="685800" indent="-125016">
              <a:defRPr sz="9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6" name="Rectangle 2"/>
          <p:cNvSpPr>
            <a:spLocks noGrp="1" noChangeArrowheads="1"/>
          </p:cNvSpPr>
          <p:nvPr>
            <p:ph type="title"/>
          </p:nvPr>
        </p:nvSpPr>
        <p:spPr bwMode="gray">
          <a:xfrm>
            <a:off x="452441" y="2"/>
            <a:ext cx="8239125" cy="8985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>
            <a:lvl1pPr algn="l">
              <a:defRPr sz="1650"/>
            </a:lvl1pPr>
          </a:lstStyle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7" name="Slide Number Placeholder 9"/>
          <p:cNvSpPr>
            <a:spLocks noGrp="1"/>
          </p:cNvSpPr>
          <p:nvPr>
            <p:ph type="sldNum" sz="quarter" idx="30"/>
          </p:nvPr>
        </p:nvSpPr>
        <p:spPr/>
        <p:txBody>
          <a:bodyPr/>
          <a:lstStyle>
            <a:lvl1pPr>
              <a:defRPr/>
            </a:lvl1pPr>
          </a:lstStyle>
          <a:p>
            <a:fld id="{09CF501B-85A3-0748-9525-578425C49286}" type="slidenum">
              <a:rPr lang="en-US" altLang="en-US"/>
              <a:pPr/>
              <a:t>‹#›</a:t>
            </a:fld>
            <a:endParaRPr lang="en-US" altLang="en-US"/>
          </a:p>
        </p:txBody>
      </p:sp>
      <p:sp>
        <p:nvSpPr>
          <p:cNvPr id="21" name="Footer Placeholder 20"/>
          <p:cNvSpPr>
            <a:spLocks noGrp="1"/>
          </p:cNvSpPr>
          <p:nvPr>
            <p:ph type="ftr" sz="quarter" idx="31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r>
              <a:rPr lang="en-US"/>
              <a:t>Ethical Debates, Econ Theories, Real-World Impacts</a:t>
            </a:r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elated Text Blocks - Sequenc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Elbow Connector 24"/>
          <p:cNvCxnSpPr>
            <a:cxnSpLocks noChangeShapeType="1"/>
          </p:cNvCxnSpPr>
          <p:nvPr userDrawn="1"/>
        </p:nvCxnSpPr>
        <p:spPr bwMode="auto">
          <a:xfrm rot="16200000" flipH="1">
            <a:off x="909638" y="2395538"/>
            <a:ext cx="768350" cy="638175"/>
          </a:xfrm>
          <a:prstGeom prst="bentConnector2">
            <a:avLst/>
          </a:prstGeom>
          <a:noFill/>
          <a:ln w="12700">
            <a:solidFill>
              <a:srgbClr val="4D4D4D"/>
            </a:solidFill>
            <a:round/>
            <a:headEnd/>
            <a:tailEnd type="triangl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3" name="Elbow Connector 28"/>
          <p:cNvCxnSpPr>
            <a:cxnSpLocks noChangeShapeType="1"/>
          </p:cNvCxnSpPr>
          <p:nvPr userDrawn="1"/>
        </p:nvCxnSpPr>
        <p:spPr bwMode="auto">
          <a:xfrm rot="16200000" flipH="1">
            <a:off x="2066926" y="3590927"/>
            <a:ext cx="752475" cy="625475"/>
          </a:xfrm>
          <a:prstGeom prst="bentConnector2">
            <a:avLst/>
          </a:prstGeom>
          <a:noFill/>
          <a:ln w="12700">
            <a:solidFill>
              <a:srgbClr val="4D4D4D"/>
            </a:solidFill>
            <a:round/>
            <a:headEnd/>
            <a:tailEnd type="triangl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4" name="Elbow Connector 39"/>
          <p:cNvCxnSpPr>
            <a:cxnSpLocks noChangeShapeType="1"/>
          </p:cNvCxnSpPr>
          <p:nvPr userDrawn="1"/>
        </p:nvCxnSpPr>
        <p:spPr bwMode="auto">
          <a:xfrm rot="16200000" flipH="1">
            <a:off x="3234532" y="4814095"/>
            <a:ext cx="698500" cy="595313"/>
          </a:xfrm>
          <a:prstGeom prst="bentConnector2">
            <a:avLst/>
          </a:prstGeom>
          <a:noFill/>
          <a:ln w="12700">
            <a:solidFill>
              <a:srgbClr val="4D4D4D"/>
            </a:solidFill>
            <a:round/>
            <a:headEnd/>
            <a:tailEnd type="triangl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8" name="Content Placeholder 3"/>
          <p:cNvSpPr>
            <a:spLocks noGrp="1"/>
          </p:cNvSpPr>
          <p:nvPr>
            <p:ph sz="half" idx="17"/>
          </p:nvPr>
        </p:nvSpPr>
        <p:spPr>
          <a:xfrm>
            <a:off x="3881706" y="4986243"/>
            <a:ext cx="4809859" cy="950976"/>
          </a:xfrm>
          <a:prstGeom prst="rect">
            <a:avLst/>
          </a:prstGeom>
          <a:solidFill>
            <a:schemeClr val="bg1"/>
          </a:solidFill>
          <a:ln w="12700">
            <a:solidFill>
              <a:schemeClr val="accent1"/>
            </a:solidFill>
          </a:ln>
        </p:spPr>
        <p:txBody>
          <a:bodyPr lIns="137160" tIns="137160" rIns="137160" bIns="137160" anchor="ctr"/>
          <a:lstStyle>
            <a:lvl1pPr marL="132160" marR="0" indent="-132160" algn="l" defTabSz="6858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B01C2E"/>
              </a:buClr>
              <a:buSzTx/>
              <a:buFont typeface="Wingdings 2" pitchFamily="18" charset="2"/>
              <a:buChar char=""/>
              <a:tabLst/>
              <a:defRPr sz="900"/>
            </a:lvl1pPr>
            <a:lvl2pPr marL="257175" indent="-125016">
              <a:buClr>
                <a:srgbClr val="B01C2E"/>
              </a:buClr>
              <a:buSzPct val="125000"/>
              <a:defRPr sz="900"/>
            </a:lvl2pPr>
            <a:lvl3pPr marL="389335" indent="-132160">
              <a:buClr>
                <a:srgbClr val="B01C2E"/>
              </a:buClr>
              <a:buFont typeface="Arial" pitchFamily="34" charset="0"/>
              <a:buChar char="–"/>
              <a:defRPr sz="900"/>
            </a:lvl3pPr>
            <a:lvl4pPr marL="514350" indent="-125016">
              <a:defRPr sz="1050"/>
            </a:lvl4pPr>
            <a:lvl5pPr marL="685800" indent="-125016">
              <a:defRPr sz="105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9" name="Content Placeholder 3"/>
          <p:cNvSpPr>
            <a:spLocks noGrp="1"/>
          </p:cNvSpPr>
          <p:nvPr>
            <p:ph sz="half" idx="14"/>
          </p:nvPr>
        </p:nvSpPr>
        <p:spPr>
          <a:xfrm>
            <a:off x="479117" y="1441358"/>
            <a:ext cx="4809859" cy="950976"/>
          </a:xfrm>
          <a:prstGeom prst="rect">
            <a:avLst/>
          </a:prstGeom>
          <a:solidFill>
            <a:schemeClr val="bg1"/>
          </a:solidFill>
          <a:ln w="12700">
            <a:solidFill>
              <a:schemeClr val="accent1"/>
            </a:solidFill>
          </a:ln>
        </p:spPr>
        <p:txBody>
          <a:bodyPr lIns="137160" tIns="137160" rIns="137160" bIns="137160" anchor="ctr"/>
          <a:lstStyle>
            <a:lvl1pPr marL="132160" marR="0" indent="-132160" algn="l" defTabSz="6858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B01C2E"/>
              </a:buClr>
              <a:buSzTx/>
              <a:buFont typeface="Wingdings 2" pitchFamily="18" charset="2"/>
              <a:buChar char=""/>
              <a:tabLst/>
              <a:defRPr sz="900"/>
            </a:lvl1pPr>
            <a:lvl2pPr marL="257175" indent="-125016">
              <a:buClr>
                <a:srgbClr val="B01C2E"/>
              </a:buClr>
              <a:buSzPct val="125000"/>
              <a:defRPr sz="900"/>
            </a:lvl2pPr>
            <a:lvl3pPr marL="389335" indent="-132160">
              <a:buClr>
                <a:srgbClr val="B01C2E"/>
              </a:buClr>
              <a:buFont typeface="Arial" pitchFamily="34" charset="0"/>
              <a:buChar char="–"/>
              <a:defRPr sz="900"/>
            </a:lvl3pPr>
            <a:lvl4pPr marL="514350" indent="-125016">
              <a:defRPr sz="1050"/>
            </a:lvl4pPr>
            <a:lvl5pPr marL="685800" indent="-125016">
              <a:defRPr sz="105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0" name="Content Placeholder 3"/>
          <p:cNvSpPr>
            <a:spLocks noGrp="1"/>
          </p:cNvSpPr>
          <p:nvPr>
            <p:ph sz="half" idx="15"/>
          </p:nvPr>
        </p:nvSpPr>
        <p:spPr>
          <a:xfrm>
            <a:off x="1612733" y="2622986"/>
            <a:ext cx="4809859" cy="950976"/>
          </a:xfrm>
          <a:prstGeom prst="rect">
            <a:avLst/>
          </a:prstGeom>
          <a:solidFill>
            <a:schemeClr val="bg1"/>
          </a:solidFill>
          <a:ln w="12700">
            <a:solidFill>
              <a:schemeClr val="accent1"/>
            </a:solidFill>
          </a:ln>
        </p:spPr>
        <p:txBody>
          <a:bodyPr lIns="137160" tIns="137160" rIns="137160" bIns="137160" anchor="ctr"/>
          <a:lstStyle>
            <a:lvl1pPr marL="132160" marR="0" indent="-132160" algn="l" defTabSz="6858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B01C2E"/>
              </a:buClr>
              <a:buSzTx/>
              <a:buFont typeface="Wingdings 2" pitchFamily="18" charset="2"/>
              <a:buChar char=""/>
              <a:tabLst/>
              <a:defRPr sz="900"/>
            </a:lvl1pPr>
            <a:lvl2pPr marL="257175" indent="-125016">
              <a:buClr>
                <a:srgbClr val="B01C2E"/>
              </a:buClr>
              <a:buSzPct val="125000"/>
              <a:defRPr sz="900"/>
            </a:lvl2pPr>
            <a:lvl3pPr marL="389335" indent="-132160">
              <a:buClr>
                <a:srgbClr val="B01C2E"/>
              </a:buClr>
              <a:buFont typeface="Arial" pitchFamily="34" charset="0"/>
              <a:buChar char="–"/>
              <a:defRPr sz="900"/>
            </a:lvl3pPr>
            <a:lvl4pPr marL="514350" indent="-125016">
              <a:defRPr sz="1050"/>
            </a:lvl4pPr>
            <a:lvl5pPr marL="685800" indent="-125016">
              <a:defRPr sz="105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1" name="Content Placeholder 3"/>
          <p:cNvSpPr>
            <a:spLocks noGrp="1"/>
          </p:cNvSpPr>
          <p:nvPr>
            <p:ph sz="half" idx="16"/>
          </p:nvPr>
        </p:nvSpPr>
        <p:spPr>
          <a:xfrm>
            <a:off x="2755736" y="3804614"/>
            <a:ext cx="4809859" cy="950976"/>
          </a:xfrm>
          <a:prstGeom prst="rect">
            <a:avLst/>
          </a:prstGeom>
          <a:solidFill>
            <a:schemeClr val="bg1"/>
          </a:solidFill>
          <a:ln w="12700">
            <a:solidFill>
              <a:schemeClr val="accent1"/>
            </a:solidFill>
          </a:ln>
        </p:spPr>
        <p:txBody>
          <a:bodyPr lIns="137160" tIns="137160" rIns="137160" bIns="137160" anchor="ctr"/>
          <a:lstStyle>
            <a:lvl1pPr marL="132160" marR="0" indent="-132160" algn="l" defTabSz="6858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B01C2E"/>
              </a:buClr>
              <a:buSzTx/>
              <a:buFont typeface="Wingdings 2" pitchFamily="18" charset="2"/>
              <a:buChar char=""/>
              <a:tabLst/>
              <a:defRPr sz="900"/>
            </a:lvl1pPr>
            <a:lvl2pPr marL="257175" indent="-125016">
              <a:buClr>
                <a:srgbClr val="B01C2E"/>
              </a:buClr>
              <a:buSzPct val="125000"/>
              <a:defRPr sz="900"/>
            </a:lvl2pPr>
            <a:lvl3pPr marL="389335" indent="-132160">
              <a:buClr>
                <a:srgbClr val="B01C2E"/>
              </a:buClr>
              <a:buFont typeface="Arial" pitchFamily="34" charset="0"/>
              <a:buChar char="–"/>
              <a:defRPr sz="900"/>
            </a:lvl3pPr>
            <a:lvl4pPr marL="514350" indent="-125016">
              <a:defRPr sz="1050"/>
            </a:lvl4pPr>
            <a:lvl5pPr marL="685800" indent="-125016">
              <a:defRPr sz="105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2" name="Rectangle 2"/>
          <p:cNvSpPr>
            <a:spLocks noGrp="1" noChangeArrowheads="1"/>
          </p:cNvSpPr>
          <p:nvPr>
            <p:ph type="title"/>
          </p:nvPr>
        </p:nvSpPr>
        <p:spPr bwMode="gray">
          <a:xfrm>
            <a:off x="452441" y="2"/>
            <a:ext cx="8239125" cy="8985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>
            <a:lvl1pPr algn="l">
              <a:defRPr sz="1650"/>
            </a:lvl1pPr>
          </a:lstStyle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5" name="Slide Number Placeholder 9"/>
          <p:cNvSpPr>
            <a:spLocks noGrp="1"/>
          </p:cNvSpPr>
          <p:nvPr>
            <p:ph type="sldNum" sz="quarter" idx="18"/>
          </p:nvPr>
        </p:nvSpPr>
        <p:spPr/>
        <p:txBody>
          <a:bodyPr/>
          <a:lstStyle>
            <a:lvl1pPr>
              <a:defRPr/>
            </a:lvl1pPr>
          </a:lstStyle>
          <a:p>
            <a:fld id="{0C10D6D8-3B97-854D-B9A2-DD1E2B17F6F0}" type="slidenum">
              <a:rPr lang="en-US" altLang="en-US"/>
              <a:pPr/>
              <a:t>‹#›</a:t>
            </a:fld>
            <a:endParaRPr lang="en-US" altLang="en-US"/>
          </a:p>
        </p:txBody>
      </p:sp>
      <p:sp>
        <p:nvSpPr>
          <p:cNvPr id="16" name="Footer Placeholder 13"/>
          <p:cNvSpPr>
            <a:spLocks noGrp="1"/>
          </p:cNvSpPr>
          <p:nvPr>
            <p:ph type="ftr" sz="quarter" idx="19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r>
              <a:rPr lang="en-US"/>
              <a:t>Ethical Debates, Econ Theories, Real-World Impacts</a:t>
            </a:r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uideli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arallelogram 6"/>
          <p:cNvSpPr/>
          <p:nvPr userDrawn="1"/>
        </p:nvSpPr>
        <p:spPr bwMode="auto">
          <a:xfrm>
            <a:off x="712789" y="1782765"/>
            <a:ext cx="7969250" cy="528637"/>
          </a:xfrm>
          <a:prstGeom prst="parallelogram">
            <a:avLst>
              <a:gd name="adj" fmla="val 135335"/>
            </a:avLst>
          </a:prstGeom>
          <a:gradFill>
            <a:gsLst>
              <a:gs pos="100000">
                <a:srgbClr val="666666"/>
              </a:gs>
              <a:gs pos="0">
                <a:schemeClr val="bg1">
                  <a:lumMod val="85000"/>
                </a:schemeClr>
              </a:gs>
            </a:gsLst>
            <a:lin ang="5400000" scaled="0"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 eaLnBrk="0" hangingPunct="0">
              <a:defRPr/>
            </a:pPr>
            <a:endParaRPr lang="en-US" sz="1350">
              <a:latin typeface="Arial" charset="0"/>
              <a:ea typeface="+mn-ea"/>
            </a:endParaRPr>
          </a:p>
        </p:txBody>
      </p:sp>
      <p:sp>
        <p:nvSpPr>
          <p:cNvPr id="8" name="Parallelogram 7"/>
          <p:cNvSpPr/>
          <p:nvPr userDrawn="1"/>
        </p:nvSpPr>
        <p:spPr bwMode="auto">
          <a:xfrm>
            <a:off x="712789" y="5300665"/>
            <a:ext cx="7969250" cy="530225"/>
          </a:xfrm>
          <a:prstGeom prst="parallelogram">
            <a:avLst>
              <a:gd name="adj" fmla="val 135335"/>
            </a:avLst>
          </a:prstGeom>
          <a:gradFill>
            <a:gsLst>
              <a:gs pos="100000">
                <a:srgbClr val="666666"/>
              </a:gs>
              <a:gs pos="0">
                <a:schemeClr val="bg1">
                  <a:lumMod val="85000"/>
                </a:schemeClr>
              </a:gs>
            </a:gsLst>
            <a:lin ang="5400000" scaled="0"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 eaLnBrk="0" hangingPunct="0">
              <a:defRPr/>
            </a:pPr>
            <a:endParaRPr lang="en-US" sz="1350">
              <a:latin typeface="Arial" charset="0"/>
              <a:ea typeface="+mn-ea"/>
            </a:endParaRPr>
          </a:p>
        </p:txBody>
      </p:sp>
      <p:sp>
        <p:nvSpPr>
          <p:cNvPr id="14" name="Parallelogram 13"/>
          <p:cNvSpPr/>
          <p:nvPr userDrawn="1"/>
        </p:nvSpPr>
        <p:spPr bwMode="auto">
          <a:xfrm>
            <a:off x="712789" y="4129090"/>
            <a:ext cx="7969250" cy="528637"/>
          </a:xfrm>
          <a:prstGeom prst="parallelogram">
            <a:avLst>
              <a:gd name="adj" fmla="val 135335"/>
            </a:avLst>
          </a:prstGeom>
          <a:gradFill>
            <a:gsLst>
              <a:gs pos="100000">
                <a:srgbClr val="666666"/>
              </a:gs>
              <a:gs pos="0">
                <a:schemeClr val="bg1">
                  <a:lumMod val="85000"/>
                </a:schemeClr>
              </a:gs>
            </a:gsLst>
            <a:lin ang="5400000" scaled="0"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 eaLnBrk="0" hangingPunct="0">
              <a:defRPr/>
            </a:pPr>
            <a:endParaRPr lang="en-US" sz="1350">
              <a:latin typeface="Arial" charset="0"/>
              <a:ea typeface="+mn-ea"/>
            </a:endParaRPr>
          </a:p>
        </p:txBody>
      </p:sp>
      <p:sp>
        <p:nvSpPr>
          <p:cNvPr id="15" name="Parallelogram 14"/>
          <p:cNvSpPr/>
          <p:nvPr userDrawn="1"/>
        </p:nvSpPr>
        <p:spPr bwMode="auto">
          <a:xfrm>
            <a:off x="712789" y="2955925"/>
            <a:ext cx="7969250" cy="528638"/>
          </a:xfrm>
          <a:prstGeom prst="parallelogram">
            <a:avLst>
              <a:gd name="adj" fmla="val 135335"/>
            </a:avLst>
          </a:prstGeom>
          <a:gradFill>
            <a:gsLst>
              <a:gs pos="100000">
                <a:srgbClr val="666666"/>
              </a:gs>
              <a:gs pos="0">
                <a:schemeClr val="bg1">
                  <a:lumMod val="85000"/>
                </a:schemeClr>
              </a:gs>
            </a:gsLst>
            <a:lin ang="5400000" scaled="0"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 eaLnBrk="0" hangingPunct="0">
              <a:defRPr/>
            </a:pPr>
            <a:endParaRPr lang="en-US" sz="1350">
              <a:latin typeface="Arial" charset="0"/>
              <a:ea typeface="+mn-ea"/>
            </a:endParaRPr>
          </a:p>
        </p:txBody>
      </p:sp>
      <p:sp>
        <p:nvSpPr>
          <p:cNvPr id="9" name="Content Placeholder 3"/>
          <p:cNvSpPr>
            <a:spLocks noGrp="1"/>
          </p:cNvSpPr>
          <p:nvPr>
            <p:ph sz="half" idx="12"/>
          </p:nvPr>
        </p:nvSpPr>
        <p:spPr>
          <a:xfrm>
            <a:off x="708691" y="1501649"/>
            <a:ext cx="7450574" cy="789371"/>
          </a:xfrm>
          <a:prstGeom prst="parallelogram">
            <a:avLst/>
          </a:prstGeom>
          <a:solidFill>
            <a:schemeClr val="accent1"/>
          </a:solidFill>
          <a:ln w="6350">
            <a:noFill/>
          </a:ln>
        </p:spPr>
        <p:txBody>
          <a:bodyPr lIns="137160" tIns="137160" rIns="137160" bIns="137160" anchor="ctr"/>
          <a:lstStyle>
            <a:lvl1pPr marL="132160" indent="-132160" algn="ctr">
              <a:buNone/>
              <a:defRPr sz="900" b="1">
                <a:solidFill>
                  <a:schemeClr val="bg1"/>
                </a:solidFill>
              </a:defRPr>
            </a:lvl1pPr>
            <a:lvl2pPr marL="257175" indent="-125016">
              <a:buSzPct val="125000"/>
              <a:defRPr sz="1050"/>
            </a:lvl2pPr>
            <a:lvl3pPr marL="389335" indent="-132160">
              <a:defRPr sz="1050"/>
            </a:lvl3pPr>
            <a:lvl4pPr marL="514350" indent="-125016">
              <a:defRPr sz="1050"/>
            </a:lvl4pPr>
            <a:lvl5pPr marL="685800" indent="-125016">
              <a:defRPr sz="105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Content Placeholder 3"/>
          <p:cNvSpPr>
            <a:spLocks noGrp="1"/>
          </p:cNvSpPr>
          <p:nvPr>
            <p:ph sz="half" idx="13"/>
          </p:nvPr>
        </p:nvSpPr>
        <p:spPr>
          <a:xfrm>
            <a:off x="708691" y="5019704"/>
            <a:ext cx="7450574" cy="789371"/>
          </a:xfrm>
          <a:prstGeom prst="parallelogram">
            <a:avLst/>
          </a:prstGeom>
          <a:solidFill>
            <a:schemeClr val="accent1"/>
          </a:solidFill>
          <a:ln w="6350">
            <a:noFill/>
          </a:ln>
        </p:spPr>
        <p:txBody>
          <a:bodyPr lIns="137160" tIns="137160" rIns="137160" bIns="137160" anchor="ctr"/>
          <a:lstStyle>
            <a:lvl1pPr marL="132160" marR="0" indent="-132160" algn="ctr" defTabSz="6858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sz="900" b="1">
                <a:solidFill>
                  <a:schemeClr val="bg1"/>
                </a:solidFill>
              </a:defRPr>
            </a:lvl1pPr>
            <a:lvl2pPr marL="257175" indent="-125016">
              <a:buSzPct val="125000"/>
              <a:defRPr sz="1050"/>
            </a:lvl2pPr>
            <a:lvl3pPr marL="389335" indent="-132160">
              <a:defRPr sz="1050"/>
            </a:lvl3pPr>
            <a:lvl4pPr marL="514350" indent="-125016">
              <a:defRPr sz="1050"/>
            </a:lvl4pPr>
            <a:lvl5pPr marL="685800" indent="-125016">
              <a:defRPr sz="105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Content Placeholder 3"/>
          <p:cNvSpPr>
            <a:spLocks noGrp="1"/>
          </p:cNvSpPr>
          <p:nvPr>
            <p:ph sz="half" idx="14"/>
          </p:nvPr>
        </p:nvSpPr>
        <p:spPr>
          <a:xfrm>
            <a:off x="708691" y="3847017"/>
            <a:ext cx="7450574" cy="789371"/>
          </a:xfrm>
          <a:prstGeom prst="parallelogram">
            <a:avLst/>
          </a:prstGeom>
          <a:solidFill>
            <a:schemeClr val="accent1"/>
          </a:solidFill>
          <a:ln w="6350">
            <a:noFill/>
          </a:ln>
        </p:spPr>
        <p:txBody>
          <a:bodyPr lIns="137160" tIns="137160" rIns="137160" bIns="137160" anchor="ctr"/>
          <a:lstStyle>
            <a:lvl1pPr marL="132160" indent="-132160" algn="ctr">
              <a:buNone/>
              <a:defRPr sz="900" b="1">
                <a:solidFill>
                  <a:schemeClr val="bg1"/>
                </a:solidFill>
              </a:defRPr>
            </a:lvl1pPr>
            <a:lvl2pPr marL="257175" indent="-125016">
              <a:buSzPct val="125000"/>
              <a:defRPr sz="1050"/>
            </a:lvl2pPr>
            <a:lvl3pPr marL="389335" indent="-132160">
              <a:defRPr sz="1050"/>
            </a:lvl3pPr>
            <a:lvl4pPr marL="514350" indent="-125016">
              <a:defRPr sz="1050"/>
            </a:lvl4pPr>
            <a:lvl5pPr marL="685800" indent="-125016">
              <a:defRPr sz="105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Content Placeholder 3"/>
          <p:cNvSpPr>
            <a:spLocks noGrp="1"/>
          </p:cNvSpPr>
          <p:nvPr>
            <p:ph sz="half" idx="15"/>
          </p:nvPr>
        </p:nvSpPr>
        <p:spPr>
          <a:xfrm>
            <a:off x="708691" y="2674336"/>
            <a:ext cx="7450574" cy="789371"/>
          </a:xfrm>
          <a:prstGeom prst="parallelogram">
            <a:avLst/>
          </a:prstGeom>
          <a:solidFill>
            <a:schemeClr val="accent1"/>
          </a:solidFill>
          <a:ln w="6350">
            <a:noFill/>
          </a:ln>
        </p:spPr>
        <p:txBody>
          <a:bodyPr lIns="137160" tIns="137160" rIns="137160" bIns="137160" anchor="ctr"/>
          <a:lstStyle>
            <a:lvl1pPr marL="132160" indent="-132160" algn="ctr">
              <a:buNone/>
              <a:defRPr sz="900" b="1">
                <a:solidFill>
                  <a:schemeClr val="bg1"/>
                </a:solidFill>
              </a:defRPr>
            </a:lvl1pPr>
            <a:lvl2pPr marL="257175" indent="-125016">
              <a:buSzPct val="125000"/>
              <a:defRPr sz="1050"/>
            </a:lvl2pPr>
            <a:lvl3pPr marL="389335" indent="-132160">
              <a:defRPr sz="1050"/>
            </a:lvl3pPr>
            <a:lvl4pPr marL="514350" indent="-125016">
              <a:defRPr sz="1050"/>
            </a:lvl4pPr>
            <a:lvl5pPr marL="685800" indent="-125016">
              <a:defRPr sz="105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Rectangle 2"/>
          <p:cNvSpPr>
            <a:spLocks noGrp="1" noChangeArrowheads="1"/>
          </p:cNvSpPr>
          <p:nvPr>
            <p:ph type="title"/>
          </p:nvPr>
        </p:nvSpPr>
        <p:spPr bwMode="gray">
          <a:xfrm>
            <a:off x="452441" y="2"/>
            <a:ext cx="8239125" cy="8985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>
            <a:lvl1pPr algn="l">
              <a:defRPr sz="1650"/>
            </a:lvl1pPr>
          </a:lstStyle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6" name="Slide Number Placeholder 9"/>
          <p:cNvSpPr>
            <a:spLocks noGrp="1"/>
          </p:cNvSpPr>
          <p:nvPr>
            <p:ph type="sldNum" sz="quarter" idx="16"/>
          </p:nvPr>
        </p:nvSpPr>
        <p:spPr/>
        <p:txBody>
          <a:bodyPr/>
          <a:lstStyle>
            <a:lvl1pPr>
              <a:defRPr/>
            </a:lvl1pPr>
          </a:lstStyle>
          <a:p>
            <a:fld id="{97E92AD8-7AD1-8240-8596-9839AB315E2F}" type="slidenum">
              <a:rPr lang="en-US" altLang="en-US"/>
              <a:pPr/>
              <a:t>‹#›</a:t>
            </a:fld>
            <a:endParaRPr lang="en-US" altLang="en-US"/>
          </a:p>
        </p:txBody>
      </p:sp>
      <p:sp>
        <p:nvSpPr>
          <p:cNvPr id="17" name="Footer Placeholder 14"/>
          <p:cNvSpPr>
            <a:spLocks noGrp="1"/>
          </p:cNvSpPr>
          <p:nvPr>
            <p:ph type="ftr" sz="quarter" idx="17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r>
              <a:rPr lang="en-US"/>
              <a:t>Ethical Debates, Econ Theories, Real-World Impacts</a:t>
            </a:r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ases and threads with chevr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" name="Straight Connector 8"/>
          <p:cNvCxnSpPr>
            <a:cxnSpLocks noChangeShapeType="1"/>
          </p:cNvCxnSpPr>
          <p:nvPr userDrawn="1"/>
        </p:nvCxnSpPr>
        <p:spPr bwMode="auto">
          <a:xfrm>
            <a:off x="477838" y="3294065"/>
            <a:ext cx="7988300" cy="1587"/>
          </a:xfrm>
          <a:prstGeom prst="line">
            <a:avLst/>
          </a:prstGeom>
          <a:noFill/>
          <a:ln w="12700">
            <a:solidFill>
              <a:srgbClr val="A9A9A9"/>
            </a:solidFill>
            <a:prstDash val="dash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3" name="Straight Connector 9"/>
          <p:cNvCxnSpPr>
            <a:cxnSpLocks noChangeShapeType="1"/>
          </p:cNvCxnSpPr>
          <p:nvPr userDrawn="1"/>
        </p:nvCxnSpPr>
        <p:spPr bwMode="auto">
          <a:xfrm>
            <a:off x="477838" y="4670425"/>
            <a:ext cx="7988300" cy="1588"/>
          </a:xfrm>
          <a:prstGeom prst="line">
            <a:avLst/>
          </a:prstGeom>
          <a:noFill/>
          <a:ln w="12700">
            <a:solidFill>
              <a:srgbClr val="A9A9A9"/>
            </a:solidFill>
            <a:prstDash val="dash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4" name="Straight Connector 10"/>
          <p:cNvCxnSpPr>
            <a:cxnSpLocks noChangeShapeType="1"/>
          </p:cNvCxnSpPr>
          <p:nvPr userDrawn="1"/>
        </p:nvCxnSpPr>
        <p:spPr bwMode="auto">
          <a:xfrm>
            <a:off x="477838" y="6046790"/>
            <a:ext cx="7988300" cy="1587"/>
          </a:xfrm>
          <a:prstGeom prst="line">
            <a:avLst/>
          </a:prstGeom>
          <a:noFill/>
          <a:ln w="12700">
            <a:solidFill>
              <a:srgbClr val="A9A9A9"/>
            </a:solidFill>
            <a:prstDash val="dash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5" name="Text Placeholder 12"/>
          <p:cNvSpPr>
            <a:spLocks noGrp="1"/>
          </p:cNvSpPr>
          <p:nvPr>
            <p:ph type="body" sz="quarter" idx="12"/>
          </p:nvPr>
        </p:nvSpPr>
        <p:spPr>
          <a:xfrm>
            <a:off x="1582996" y="1290644"/>
            <a:ext cx="1870718" cy="600507"/>
          </a:xfrm>
          <a:prstGeom prst="homePlate">
            <a:avLst>
              <a:gd name="adj" fmla="val 31973"/>
            </a:avLst>
          </a:prstGeom>
          <a:solidFill>
            <a:schemeClr val="accent1"/>
          </a:solidFill>
          <a:ln w="6350">
            <a:solidFill>
              <a:srgbClr val="A9A9A9"/>
            </a:solidFill>
          </a:ln>
        </p:spPr>
        <p:txBody>
          <a:bodyPr lIns="91440" tIns="137160" rIns="91440" bIns="137160" anchor="ctr"/>
          <a:lstStyle>
            <a:lvl1pPr marL="0" indent="0" algn="ctr">
              <a:buNone/>
              <a:defRPr sz="900" b="1">
                <a:solidFill>
                  <a:schemeClr val="bg1"/>
                </a:solidFill>
              </a:defRPr>
            </a:lvl1pPr>
            <a:lvl2pPr marL="255985" indent="-127397">
              <a:defRPr sz="900"/>
            </a:lvl2pPr>
            <a:lvl3pPr marL="384572" indent="-128588">
              <a:defRPr sz="900"/>
            </a:lvl3pPr>
            <a:lvl4pPr marL="511969" indent="-127397">
              <a:defRPr sz="900"/>
            </a:lvl4pPr>
            <a:lvl5pPr marL="640556" indent="-128588">
              <a:defRPr sz="9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Text Placeholder 12"/>
          <p:cNvSpPr>
            <a:spLocks noGrp="1"/>
          </p:cNvSpPr>
          <p:nvPr>
            <p:ph type="body" sz="quarter" idx="15"/>
          </p:nvPr>
        </p:nvSpPr>
        <p:spPr>
          <a:xfrm>
            <a:off x="6896505" y="1290644"/>
            <a:ext cx="1903870" cy="600507"/>
          </a:xfrm>
          <a:prstGeom prst="chevron">
            <a:avLst>
              <a:gd name="adj" fmla="val 31246"/>
            </a:avLst>
          </a:prstGeom>
          <a:solidFill>
            <a:schemeClr val="accent1"/>
          </a:solidFill>
          <a:ln w="6350">
            <a:solidFill>
              <a:srgbClr val="A9A9A9"/>
            </a:solidFill>
          </a:ln>
        </p:spPr>
        <p:txBody>
          <a:bodyPr lIns="91440" tIns="137160" rIns="91440" bIns="137160" anchor="ctr"/>
          <a:lstStyle>
            <a:lvl1pPr marL="0" indent="0" algn="ctr">
              <a:buNone/>
              <a:defRPr sz="900" b="1">
                <a:solidFill>
                  <a:schemeClr val="bg1"/>
                </a:solidFill>
              </a:defRPr>
            </a:lvl1pPr>
            <a:lvl2pPr marL="255985" indent="-127397">
              <a:defRPr sz="900"/>
            </a:lvl2pPr>
            <a:lvl3pPr marL="384572" indent="-128588">
              <a:defRPr sz="900"/>
            </a:lvl3pPr>
            <a:lvl4pPr marL="511969" indent="-127397">
              <a:defRPr sz="900"/>
            </a:lvl4pPr>
            <a:lvl5pPr marL="640556" indent="-128588">
              <a:defRPr sz="9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Text Placeholder 12"/>
          <p:cNvSpPr>
            <a:spLocks noGrp="1"/>
          </p:cNvSpPr>
          <p:nvPr>
            <p:ph type="body" sz="quarter" idx="30"/>
          </p:nvPr>
        </p:nvSpPr>
        <p:spPr>
          <a:xfrm>
            <a:off x="5114285" y="1290644"/>
            <a:ext cx="1903870" cy="600507"/>
          </a:xfrm>
          <a:prstGeom prst="chevron">
            <a:avLst>
              <a:gd name="adj" fmla="val 31246"/>
            </a:avLst>
          </a:prstGeom>
          <a:solidFill>
            <a:schemeClr val="accent1"/>
          </a:solidFill>
          <a:ln w="6350">
            <a:solidFill>
              <a:srgbClr val="A9A9A9"/>
            </a:solidFill>
          </a:ln>
        </p:spPr>
        <p:txBody>
          <a:bodyPr lIns="91440" tIns="137160" rIns="91440" bIns="137160" anchor="ctr"/>
          <a:lstStyle>
            <a:lvl1pPr marL="0" marR="0" indent="0" algn="ctr" defTabSz="6858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sz="900" b="1">
                <a:solidFill>
                  <a:schemeClr val="bg1"/>
                </a:solidFill>
              </a:defRPr>
            </a:lvl1pPr>
            <a:lvl2pPr marL="255985" indent="-127397">
              <a:defRPr sz="900"/>
            </a:lvl2pPr>
            <a:lvl3pPr marL="384572" indent="-128588">
              <a:defRPr sz="900"/>
            </a:lvl3pPr>
            <a:lvl4pPr marL="511969" indent="-127397">
              <a:defRPr sz="900"/>
            </a:lvl4pPr>
            <a:lvl5pPr marL="640556" indent="-128588">
              <a:defRPr sz="9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12"/>
          <p:cNvSpPr>
            <a:spLocks noGrp="1"/>
          </p:cNvSpPr>
          <p:nvPr>
            <p:ph type="body" sz="quarter" idx="31"/>
          </p:nvPr>
        </p:nvSpPr>
        <p:spPr>
          <a:xfrm>
            <a:off x="3332064" y="1290644"/>
            <a:ext cx="1903870" cy="600507"/>
          </a:xfrm>
          <a:prstGeom prst="chevron">
            <a:avLst>
              <a:gd name="adj" fmla="val 31246"/>
            </a:avLst>
          </a:prstGeom>
          <a:solidFill>
            <a:schemeClr val="accent1"/>
          </a:solidFill>
          <a:ln w="6350">
            <a:solidFill>
              <a:srgbClr val="A9A9A9"/>
            </a:solidFill>
          </a:ln>
        </p:spPr>
        <p:txBody>
          <a:bodyPr lIns="91440" tIns="137160" rIns="91440" bIns="137160" anchor="ctr"/>
          <a:lstStyle>
            <a:lvl1pPr marL="0" indent="0" algn="ctr">
              <a:buNone/>
              <a:defRPr sz="900" b="1">
                <a:solidFill>
                  <a:schemeClr val="bg1"/>
                </a:solidFill>
              </a:defRPr>
            </a:lvl1pPr>
            <a:lvl2pPr marL="255985" indent="-127397">
              <a:defRPr sz="900"/>
            </a:lvl2pPr>
            <a:lvl3pPr marL="384572" indent="-128588">
              <a:defRPr sz="900"/>
            </a:lvl3pPr>
            <a:lvl4pPr marL="511969" indent="-127397">
              <a:defRPr sz="900"/>
            </a:lvl4pPr>
            <a:lvl5pPr marL="640556" indent="-128588">
              <a:defRPr sz="9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12"/>
          <p:cNvSpPr>
            <a:spLocks noGrp="1"/>
          </p:cNvSpPr>
          <p:nvPr>
            <p:ph type="body" sz="quarter" idx="11"/>
          </p:nvPr>
        </p:nvSpPr>
        <p:spPr>
          <a:xfrm>
            <a:off x="457200" y="2068960"/>
            <a:ext cx="1005840" cy="1124712"/>
          </a:xfrm>
          <a:prstGeom prst="rect">
            <a:avLst/>
          </a:prstGeom>
          <a:ln w="6350">
            <a:solidFill>
              <a:srgbClr val="A9A9A9"/>
            </a:solidFill>
          </a:ln>
        </p:spPr>
        <p:txBody>
          <a:bodyPr lIns="45720" tIns="45720" rIns="45720" bIns="45720" anchor="t" anchorCtr="0"/>
          <a:lstStyle>
            <a:lvl1pPr marL="128588" indent="-128588">
              <a:buClr>
                <a:srgbClr val="B01C2E"/>
              </a:buClr>
              <a:buFont typeface="Wingdings 2" pitchFamily="18" charset="2"/>
              <a:buChar char=""/>
              <a:defRPr sz="825" baseline="0"/>
            </a:lvl1pPr>
            <a:lvl2pPr marL="255985" indent="-127397">
              <a:buClr>
                <a:srgbClr val="B01C2E"/>
              </a:buClr>
              <a:buFont typeface="Arial" pitchFamily="34" charset="0"/>
              <a:buChar char="•"/>
              <a:defRPr sz="750"/>
            </a:lvl2pPr>
            <a:lvl3pPr marL="384572" indent="-128588">
              <a:buClr>
                <a:srgbClr val="B01C2E"/>
              </a:buClr>
              <a:buFont typeface="Arial" pitchFamily="34" charset="0"/>
              <a:buChar char="–"/>
              <a:defRPr sz="750"/>
            </a:lvl3pPr>
            <a:lvl4pPr marL="511969" indent="-127397">
              <a:buClr>
                <a:srgbClr val="B01C2E"/>
              </a:buClr>
              <a:defRPr sz="750"/>
            </a:lvl4pPr>
            <a:lvl5pPr marL="640556" indent="-128588">
              <a:buClr>
                <a:srgbClr val="B01C2E"/>
              </a:buClr>
              <a:buFont typeface="Arial" pitchFamily="34" charset="0"/>
              <a:buChar char="–"/>
              <a:defRPr sz="9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12"/>
          <p:cNvSpPr>
            <a:spLocks noGrp="1"/>
          </p:cNvSpPr>
          <p:nvPr>
            <p:ph type="body" sz="quarter" idx="32"/>
          </p:nvPr>
        </p:nvSpPr>
        <p:spPr>
          <a:xfrm>
            <a:off x="457200" y="3436667"/>
            <a:ext cx="1005840" cy="1124712"/>
          </a:xfrm>
          <a:prstGeom prst="rect">
            <a:avLst/>
          </a:prstGeom>
          <a:ln w="6350">
            <a:solidFill>
              <a:srgbClr val="A9A9A9"/>
            </a:solidFill>
          </a:ln>
        </p:spPr>
        <p:txBody>
          <a:bodyPr lIns="45720" tIns="45720" rIns="45720" bIns="45720" anchor="t" anchorCtr="0"/>
          <a:lstStyle>
            <a:lvl1pPr marL="128588" indent="-128588">
              <a:buClr>
                <a:srgbClr val="B01C2E"/>
              </a:buClr>
              <a:buFont typeface="Wingdings 2" pitchFamily="18" charset="2"/>
              <a:buChar char=""/>
              <a:defRPr sz="825" baseline="0"/>
            </a:lvl1pPr>
            <a:lvl2pPr marL="255985" indent="-127397">
              <a:buClr>
                <a:srgbClr val="B01C2E"/>
              </a:buClr>
              <a:buFont typeface="Arial" pitchFamily="34" charset="0"/>
              <a:buChar char="•"/>
              <a:defRPr sz="750"/>
            </a:lvl2pPr>
            <a:lvl3pPr marL="384572" indent="-128588">
              <a:buClr>
                <a:srgbClr val="B01C2E"/>
              </a:buClr>
              <a:buFont typeface="Arial" pitchFamily="34" charset="0"/>
              <a:buChar char="–"/>
              <a:defRPr sz="750"/>
            </a:lvl3pPr>
            <a:lvl4pPr marL="511969" indent="-127397">
              <a:buClr>
                <a:srgbClr val="B01C2E"/>
              </a:buClr>
              <a:defRPr sz="750"/>
            </a:lvl4pPr>
            <a:lvl5pPr marL="640556" indent="-128588">
              <a:buClr>
                <a:srgbClr val="B01C2E"/>
              </a:buClr>
              <a:buFont typeface="Arial" pitchFamily="34" charset="0"/>
              <a:buChar char="–"/>
              <a:defRPr sz="75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12"/>
          <p:cNvSpPr>
            <a:spLocks noGrp="1"/>
          </p:cNvSpPr>
          <p:nvPr>
            <p:ph type="body" sz="quarter" idx="33"/>
          </p:nvPr>
        </p:nvSpPr>
        <p:spPr>
          <a:xfrm>
            <a:off x="457200" y="4802487"/>
            <a:ext cx="1005840" cy="1124712"/>
          </a:xfrm>
          <a:prstGeom prst="rect">
            <a:avLst/>
          </a:prstGeom>
          <a:ln w="6350">
            <a:solidFill>
              <a:srgbClr val="A9A9A9"/>
            </a:solidFill>
          </a:ln>
        </p:spPr>
        <p:txBody>
          <a:bodyPr lIns="45720" tIns="45720" rIns="45720" bIns="45720" anchor="t" anchorCtr="0"/>
          <a:lstStyle>
            <a:lvl1pPr marL="128588" indent="-128588">
              <a:buClr>
                <a:srgbClr val="B01C2E"/>
              </a:buClr>
              <a:buFont typeface="Wingdings 2" pitchFamily="18" charset="2"/>
              <a:buChar char=""/>
              <a:defRPr sz="825" baseline="0"/>
            </a:lvl1pPr>
            <a:lvl2pPr marL="255985" indent="-127397">
              <a:buClr>
                <a:srgbClr val="B01C2E"/>
              </a:buClr>
              <a:buFont typeface="Arial" pitchFamily="34" charset="0"/>
              <a:buChar char="•"/>
              <a:defRPr sz="750"/>
            </a:lvl2pPr>
            <a:lvl3pPr marL="384572" indent="-128588">
              <a:buClr>
                <a:srgbClr val="B01C2E"/>
              </a:buClr>
              <a:buFont typeface="Arial" pitchFamily="34" charset="0"/>
              <a:buChar char="–"/>
              <a:defRPr sz="750"/>
            </a:lvl3pPr>
            <a:lvl4pPr marL="511969" indent="-127397">
              <a:buClr>
                <a:srgbClr val="B01C2E"/>
              </a:buClr>
              <a:defRPr sz="750"/>
            </a:lvl4pPr>
            <a:lvl5pPr marL="640556" indent="-128588">
              <a:buClr>
                <a:srgbClr val="B01C2E"/>
              </a:buClr>
              <a:buFont typeface="Arial" pitchFamily="34" charset="0"/>
              <a:buChar char="–"/>
              <a:defRPr sz="75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12"/>
          <p:cNvSpPr>
            <a:spLocks noGrp="1"/>
          </p:cNvSpPr>
          <p:nvPr>
            <p:ph type="body" sz="quarter" idx="34"/>
          </p:nvPr>
        </p:nvSpPr>
        <p:spPr>
          <a:xfrm>
            <a:off x="1582996" y="2068960"/>
            <a:ext cx="1655064" cy="1124712"/>
          </a:xfrm>
          <a:prstGeom prst="rect">
            <a:avLst/>
          </a:prstGeom>
          <a:ln w="6350">
            <a:solidFill>
              <a:srgbClr val="A9A9A9"/>
            </a:solidFill>
          </a:ln>
        </p:spPr>
        <p:txBody>
          <a:bodyPr lIns="45720" tIns="45720" rIns="45720" bIns="45720" anchor="t" anchorCtr="0"/>
          <a:lstStyle>
            <a:lvl1pPr marL="128588" indent="-128588">
              <a:buClr>
                <a:srgbClr val="B01C2E"/>
              </a:buClr>
              <a:buFont typeface="Wingdings 2" pitchFamily="18" charset="2"/>
              <a:buChar char=""/>
              <a:defRPr sz="825" baseline="0"/>
            </a:lvl1pPr>
            <a:lvl2pPr marL="255985" indent="-127397">
              <a:buClr>
                <a:srgbClr val="B01C2E"/>
              </a:buClr>
              <a:buFont typeface="Arial" pitchFamily="34" charset="0"/>
              <a:buChar char="•"/>
              <a:defRPr sz="750"/>
            </a:lvl2pPr>
            <a:lvl3pPr marL="384572" indent="-128588">
              <a:buClr>
                <a:srgbClr val="B01C2E"/>
              </a:buClr>
              <a:buFont typeface="Arial" pitchFamily="34" charset="0"/>
              <a:buChar char="–"/>
              <a:defRPr sz="750"/>
            </a:lvl3pPr>
            <a:lvl4pPr marL="511969" indent="-127397">
              <a:buClr>
                <a:srgbClr val="B01C2E"/>
              </a:buClr>
              <a:defRPr sz="750"/>
            </a:lvl4pPr>
            <a:lvl5pPr marL="640556" indent="-128588">
              <a:buClr>
                <a:srgbClr val="B01C2E"/>
              </a:buClr>
              <a:buFont typeface="Arial" pitchFamily="34" charset="0"/>
              <a:buChar char="–"/>
              <a:defRPr sz="75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35"/>
          </p:nvPr>
        </p:nvSpPr>
        <p:spPr>
          <a:xfrm>
            <a:off x="1582996" y="3441508"/>
            <a:ext cx="1655064" cy="1124712"/>
          </a:xfrm>
          <a:prstGeom prst="rect">
            <a:avLst/>
          </a:prstGeom>
          <a:ln w="6350">
            <a:solidFill>
              <a:srgbClr val="A9A9A9"/>
            </a:solidFill>
          </a:ln>
        </p:spPr>
        <p:txBody>
          <a:bodyPr lIns="45720" tIns="45720" rIns="45720" bIns="45720" anchor="t" anchorCtr="0"/>
          <a:lstStyle>
            <a:lvl1pPr marL="128588" indent="-128588">
              <a:buClr>
                <a:srgbClr val="B01C2E"/>
              </a:buClr>
              <a:buFont typeface="Wingdings 2" pitchFamily="18" charset="2"/>
              <a:buChar char=""/>
              <a:defRPr sz="825" baseline="0"/>
            </a:lvl1pPr>
            <a:lvl2pPr marL="255985" indent="-127397">
              <a:buClr>
                <a:srgbClr val="B01C2E"/>
              </a:buClr>
              <a:buFont typeface="Arial" pitchFamily="34" charset="0"/>
              <a:buChar char="•"/>
              <a:defRPr sz="750"/>
            </a:lvl2pPr>
            <a:lvl3pPr marL="384572" indent="-128588">
              <a:buClr>
                <a:srgbClr val="B01C2E"/>
              </a:buClr>
              <a:buFont typeface="Arial" pitchFamily="34" charset="0"/>
              <a:buChar char="–"/>
              <a:defRPr sz="750"/>
            </a:lvl3pPr>
            <a:lvl4pPr marL="511969" indent="-127397">
              <a:buClr>
                <a:srgbClr val="B01C2E"/>
              </a:buClr>
              <a:defRPr sz="750"/>
            </a:lvl4pPr>
            <a:lvl5pPr marL="640556" indent="-128588">
              <a:buClr>
                <a:srgbClr val="B01C2E"/>
              </a:buClr>
              <a:buFont typeface="Arial" pitchFamily="34" charset="0"/>
              <a:buChar char="–"/>
              <a:defRPr sz="75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12"/>
          <p:cNvSpPr>
            <a:spLocks noGrp="1"/>
          </p:cNvSpPr>
          <p:nvPr>
            <p:ph type="body" sz="quarter" idx="36"/>
          </p:nvPr>
        </p:nvSpPr>
        <p:spPr>
          <a:xfrm>
            <a:off x="1582996" y="4807328"/>
            <a:ext cx="1655064" cy="1124712"/>
          </a:xfrm>
          <a:prstGeom prst="rect">
            <a:avLst/>
          </a:prstGeom>
          <a:ln w="6350">
            <a:solidFill>
              <a:srgbClr val="A9A9A9"/>
            </a:solidFill>
          </a:ln>
        </p:spPr>
        <p:txBody>
          <a:bodyPr lIns="45720" tIns="45720" rIns="45720" bIns="45720" anchor="t" anchorCtr="0"/>
          <a:lstStyle>
            <a:lvl1pPr marL="128588" indent="-128588">
              <a:buClr>
                <a:srgbClr val="B01C2E"/>
              </a:buClr>
              <a:buFont typeface="Wingdings 2" pitchFamily="18" charset="2"/>
              <a:buChar char=""/>
              <a:defRPr sz="825" baseline="0"/>
            </a:lvl1pPr>
            <a:lvl2pPr marL="255985" indent="-127397">
              <a:buClr>
                <a:srgbClr val="B01C2E"/>
              </a:buClr>
              <a:buFont typeface="Arial" pitchFamily="34" charset="0"/>
              <a:buChar char="•"/>
              <a:defRPr sz="750"/>
            </a:lvl2pPr>
            <a:lvl3pPr marL="384572" indent="-128588">
              <a:buClr>
                <a:srgbClr val="B01C2E"/>
              </a:buClr>
              <a:buFont typeface="Arial" pitchFamily="34" charset="0"/>
              <a:buChar char="–"/>
              <a:defRPr sz="750"/>
            </a:lvl3pPr>
            <a:lvl4pPr marL="511969" indent="-127397">
              <a:buClr>
                <a:srgbClr val="B01C2E"/>
              </a:buClr>
              <a:defRPr sz="750"/>
            </a:lvl4pPr>
            <a:lvl5pPr marL="640556" indent="-128588">
              <a:buClr>
                <a:srgbClr val="B01C2E"/>
              </a:buClr>
              <a:buFont typeface="Arial" pitchFamily="34" charset="0"/>
              <a:buChar char="–"/>
              <a:defRPr sz="75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7" name="Rectangle 2"/>
          <p:cNvSpPr>
            <a:spLocks noGrp="1" noChangeArrowheads="1"/>
          </p:cNvSpPr>
          <p:nvPr>
            <p:ph type="title"/>
          </p:nvPr>
        </p:nvSpPr>
        <p:spPr bwMode="gray">
          <a:xfrm>
            <a:off x="452441" y="2"/>
            <a:ext cx="8239125" cy="8985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>
            <a:lvl1pPr algn="l">
              <a:defRPr sz="1650"/>
            </a:lvl1pPr>
          </a:lstStyle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8" name="Text Placeholder 12"/>
          <p:cNvSpPr>
            <a:spLocks noGrp="1"/>
          </p:cNvSpPr>
          <p:nvPr>
            <p:ph type="body" sz="quarter" idx="37"/>
          </p:nvPr>
        </p:nvSpPr>
        <p:spPr>
          <a:xfrm>
            <a:off x="3332064" y="2066925"/>
            <a:ext cx="1655064" cy="1124712"/>
          </a:xfrm>
          <a:prstGeom prst="rect">
            <a:avLst/>
          </a:prstGeom>
          <a:ln w="6350">
            <a:solidFill>
              <a:srgbClr val="A9A9A9"/>
            </a:solidFill>
          </a:ln>
        </p:spPr>
        <p:txBody>
          <a:bodyPr lIns="45720" tIns="45720" rIns="45720" bIns="45720" anchor="t" anchorCtr="0"/>
          <a:lstStyle>
            <a:lvl1pPr marL="128588" indent="-128588">
              <a:buClr>
                <a:srgbClr val="B01C2E"/>
              </a:buClr>
              <a:buFont typeface="Wingdings 2" pitchFamily="18" charset="2"/>
              <a:buChar char=""/>
              <a:defRPr sz="825" baseline="0"/>
            </a:lvl1pPr>
            <a:lvl2pPr marL="255985" indent="-127397">
              <a:buClr>
                <a:srgbClr val="B01C2E"/>
              </a:buClr>
              <a:buFont typeface="Arial" pitchFamily="34" charset="0"/>
              <a:buChar char="•"/>
              <a:defRPr sz="750"/>
            </a:lvl2pPr>
            <a:lvl3pPr marL="384572" indent="-128588">
              <a:buClr>
                <a:srgbClr val="B01C2E"/>
              </a:buClr>
              <a:buFont typeface="Arial" pitchFamily="34" charset="0"/>
              <a:buChar char="–"/>
              <a:defRPr sz="750"/>
            </a:lvl3pPr>
            <a:lvl4pPr marL="511969" indent="-127397">
              <a:buClr>
                <a:srgbClr val="B01C2E"/>
              </a:buClr>
              <a:defRPr sz="750"/>
            </a:lvl4pPr>
            <a:lvl5pPr marL="640556" indent="-128588">
              <a:buClr>
                <a:srgbClr val="B01C2E"/>
              </a:buClr>
              <a:buFont typeface="Arial" pitchFamily="34" charset="0"/>
              <a:buChar char="–"/>
              <a:defRPr sz="75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Text Placeholder 12"/>
          <p:cNvSpPr>
            <a:spLocks noGrp="1"/>
          </p:cNvSpPr>
          <p:nvPr>
            <p:ph type="body" sz="quarter" idx="38"/>
          </p:nvPr>
        </p:nvSpPr>
        <p:spPr>
          <a:xfrm>
            <a:off x="3332064" y="3439473"/>
            <a:ext cx="1655064" cy="1124712"/>
          </a:xfrm>
          <a:prstGeom prst="rect">
            <a:avLst/>
          </a:prstGeom>
          <a:ln w="6350">
            <a:solidFill>
              <a:srgbClr val="A9A9A9"/>
            </a:solidFill>
          </a:ln>
        </p:spPr>
        <p:txBody>
          <a:bodyPr lIns="45720" tIns="45720" rIns="45720" bIns="45720" anchor="t" anchorCtr="0"/>
          <a:lstStyle>
            <a:lvl1pPr marL="128588" indent="-128588">
              <a:buClr>
                <a:srgbClr val="B01C2E"/>
              </a:buClr>
              <a:buFont typeface="Wingdings 2" pitchFamily="18" charset="2"/>
              <a:buChar char=""/>
              <a:defRPr sz="825" baseline="0"/>
            </a:lvl1pPr>
            <a:lvl2pPr marL="255985" indent="-127397">
              <a:buClr>
                <a:srgbClr val="B01C2E"/>
              </a:buClr>
              <a:buFont typeface="Arial" pitchFamily="34" charset="0"/>
              <a:buChar char="•"/>
              <a:defRPr sz="750"/>
            </a:lvl2pPr>
            <a:lvl3pPr marL="384572" indent="-128588">
              <a:buClr>
                <a:srgbClr val="B01C2E"/>
              </a:buClr>
              <a:buFont typeface="Arial" pitchFamily="34" charset="0"/>
              <a:buChar char="–"/>
              <a:defRPr sz="750"/>
            </a:lvl3pPr>
            <a:lvl4pPr marL="511969" indent="-127397">
              <a:buClr>
                <a:srgbClr val="B01C2E"/>
              </a:buClr>
              <a:defRPr sz="750"/>
            </a:lvl4pPr>
            <a:lvl5pPr marL="640556" indent="-128588">
              <a:buClr>
                <a:srgbClr val="B01C2E"/>
              </a:buClr>
              <a:buFont typeface="Arial" pitchFamily="34" charset="0"/>
              <a:buChar char="–"/>
              <a:defRPr sz="75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Text Placeholder 12"/>
          <p:cNvSpPr>
            <a:spLocks noGrp="1"/>
          </p:cNvSpPr>
          <p:nvPr>
            <p:ph type="body" sz="quarter" idx="39"/>
          </p:nvPr>
        </p:nvSpPr>
        <p:spPr>
          <a:xfrm>
            <a:off x="3332064" y="4805293"/>
            <a:ext cx="1655064" cy="1124712"/>
          </a:xfrm>
          <a:prstGeom prst="rect">
            <a:avLst/>
          </a:prstGeom>
          <a:ln w="6350">
            <a:solidFill>
              <a:srgbClr val="A9A9A9"/>
            </a:solidFill>
          </a:ln>
        </p:spPr>
        <p:txBody>
          <a:bodyPr lIns="45720" tIns="45720" rIns="45720" bIns="45720" anchor="t" anchorCtr="0"/>
          <a:lstStyle>
            <a:lvl1pPr marL="128588" indent="-128588">
              <a:buClr>
                <a:srgbClr val="B01C2E"/>
              </a:buClr>
              <a:buFont typeface="Wingdings 2" pitchFamily="18" charset="2"/>
              <a:buChar char=""/>
              <a:defRPr sz="825" baseline="0"/>
            </a:lvl1pPr>
            <a:lvl2pPr marL="255985" indent="-127397">
              <a:buClr>
                <a:srgbClr val="B01C2E"/>
              </a:buClr>
              <a:buFont typeface="Arial" pitchFamily="34" charset="0"/>
              <a:buChar char="•"/>
              <a:defRPr sz="750"/>
            </a:lvl2pPr>
            <a:lvl3pPr marL="384572" indent="-128588">
              <a:buClr>
                <a:srgbClr val="B01C2E"/>
              </a:buClr>
              <a:buFont typeface="Arial" pitchFamily="34" charset="0"/>
              <a:buChar char="–"/>
              <a:defRPr sz="750"/>
            </a:lvl3pPr>
            <a:lvl4pPr marL="511969" indent="-127397">
              <a:buClr>
                <a:srgbClr val="B01C2E"/>
              </a:buClr>
              <a:defRPr sz="750"/>
            </a:lvl4pPr>
            <a:lvl5pPr marL="640556" indent="-128588">
              <a:buClr>
                <a:srgbClr val="B01C2E"/>
              </a:buClr>
              <a:buFont typeface="Arial" pitchFamily="34" charset="0"/>
              <a:buChar char="–"/>
              <a:defRPr sz="75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Text Placeholder 12"/>
          <p:cNvSpPr>
            <a:spLocks noGrp="1"/>
          </p:cNvSpPr>
          <p:nvPr>
            <p:ph type="body" sz="quarter" idx="40"/>
          </p:nvPr>
        </p:nvSpPr>
        <p:spPr>
          <a:xfrm>
            <a:off x="5114284" y="2066925"/>
            <a:ext cx="1655064" cy="1124712"/>
          </a:xfrm>
          <a:prstGeom prst="rect">
            <a:avLst/>
          </a:prstGeom>
          <a:ln w="6350">
            <a:solidFill>
              <a:srgbClr val="A9A9A9"/>
            </a:solidFill>
          </a:ln>
        </p:spPr>
        <p:txBody>
          <a:bodyPr lIns="45720" tIns="45720" rIns="45720" bIns="45720" anchor="t" anchorCtr="0"/>
          <a:lstStyle>
            <a:lvl1pPr marL="128588" indent="-128588">
              <a:buClr>
                <a:srgbClr val="B01C2E"/>
              </a:buClr>
              <a:buFont typeface="Wingdings 2" pitchFamily="18" charset="2"/>
              <a:buChar char=""/>
              <a:defRPr sz="825" baseline="0"/>
            </a:lvl1pPr>
            <a:lvl2pPr marL="255985" indent="-127397">
              <a:buClr>
                <a:srgbClr val="B01C2E"/>
              </a:buClr>
              <a:buFont typeface="Arial" pitchFamily="34" charset="0"/>
              <a:buChar char="•"/>
              <a:defRPr sz="750"/>
            </a:lvl2pPr>
            <a:lvl3pPr marL="384572" indent="-128588">
              <a:buClr>
                <a:srgbClr val="B01C2E"/>
              </a:buClr>
              <a:buFont typeface="Arial" pitchFamily="34" charset="0"/>
              <a:buChar char="–"/>
              <a:defRPr sz="750"/>
            </a:lvl3pPr>
            <a:lvl4pPr marL="511969" indent="-127397">
              <a:buClr>
                <a:srgbClr val="B01C2E"/>
              </a:buClr>
              <a:defRPr sz="750"/>
            </a:lvl4pPr>
            <a:lvl5pPr marL="640556" indent="-128588">
              <a:buClr>
                <a:srgbClr val="B01C2E"/>
              </a:buClr>
              <a:buFont typeface="Arial" pitchFamily="34" charset="0"/>
              <a:buChar char="–"/>
              <a:defRPr sz="75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2" name="Text Placeholder 12"/>
          <p:cNvSpPr>
            <a:spLocks noGrp="1"/>
          </p:cNvSpPr>
          <p:nvPr>
            <p:ph type="body" sz="quarter" idx="41"/>
          </p:nvPr>
        </p:nvSpPr>
        <p:spPr>
          <a:xfrm>
            <a:off x="5114284" y="3439473"/>
            <a:ext cx="1655064" cy="1124712"/>
          </a:xfrm>
          <a:prstGeom prst="rect">
            <a:avLst/>
          </a:prstGeom>
          <a:ln w="6350">
            <a:solidFill>
              <a:srgbClr val="A9A9A9"/>
            </a:solidFill>
          </a:ln>
        </p:spPr>
        <p:txBody>
          <a:bodyPr lIns="45720" tIns="45720" rIns="45720" bIns="45720" anchor="t" anchorCtr="0"/>
          <a:lstStyle>
            <a:lvl1pPr marL="128588" indent="-128588">
              <a:buClr>
                <a:srgbClr val="B01C2E"/>
              </a:buClr>
              <a:buFont typeface="Wingdings 2" pitchFamily="18" charset="2"/>
              <a:buChar char=""/>
              <a:defRPr sz="825" baseline="0"/>
            </a:lvl1pPr>
            <a:lvl2pPr marL="255985" indent="-127397">
              <a:buClr>
                <a:srgbClr val="B01C2E"/>
              </a:buClr>
              <a:buFont typeface="Arial" pitchFamily="34" charset="0"/>
              <a:buChar char="•"/>
              <a:defRPr sz="750"/>
            </a:lvl2pPr>
            <a:lvl3pPr marL="384572" indent="-128588">
              <a:buClr>
                <a:srgbClr val="B01C2E"/>
              </a:buClr>
              <a:buFont typeface="Arial" pitchFamily="34" charset="0"/>
              <a:buChar char="–"/>
              <a:defRPr sz="750"/>
            </a:lvl3pPr>
            <a:lvl4pPr marL="511969" indent="-127397">
              <a:buClr>
                <a:srgbClr val="B01C2E"/>
              </a:buClr>
              <a:defRPr sz="750"/>
            </a:lvl4pPr>
            <a:lvl5pPr marL="640556" indent="-128588">
              <a:buClr>
                <a:srgbClr val="B01C2E"/>
              </a:buClr>
              <a:buFont typeface="Arial" pitchFamily="34" charset="0"/>
              <a:buChar char="–"/>
              <a:defRPr sz="75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3" name="Text Placeholder 12"/>
          <p:cNvSpPr>
            <a:spLocks noGrp="1"/>
          </p:cNvSpPr>
          <p:nvPr>
            <p:ph type="body" sz="quarter" idx="42"/>
          </p:nvPr>
        </p:nvSpPr>
        <p:spPr>
          <a:xfrm>
            <a:off x="5114284" y="4805293"/>
            <a:ext cx="1655064" cy="1124712"/>
          </a:xfrm>
          <a:prstGeom prst="rect">
            <a:avLst/>
          </a:prstGeom>
          <a:ln w="6350">
            <a:solidFill>
              <a:srgbClr val="A9A9A9"/>
            </a:solidFill>
          </a:ln>
        </p:spPr>
        <p:txBody>
          <a:bodyPr lIns="45720" tIns="45720" rIns="45720" bIns="45720" anchor="t" anchorCtr="0"/>
          <a:lstStyle>
            <a:lvl1pPr marL="128588" indent="-128588">
              <a:buClr>
                <a:srgbClr val="B01C2E"/>
              </a:buClr>
              <a:buFont typeface="Wingdings 2" pitchFamily="18" charset="2"/>
              <a:buChar char=""/>
              <a:defRPr sz="825" baseline="0"/>
            </a:lvl1pPr>
            <a:lvl2pPr marL="255985" indent="-127397">
              <a:buClr>
                <a:srgbClr val="B01C2E"/>
              </a:buClr>
              <a:buFont typeface="Arial" pitchFamily="34" charset="0"/>
              <a:buChar char="•"/>
              <a:defRPr sz="750"/>
            </a:lvl2pPr>
            <a:lvl3pPr marL="384572" indent="-128588">
              <a:buClr>
                <a:srgbClr val="B01C2E"/>
              </a:buClr>
              <a:buFont typeface="Arial" pitchFamily="34" charset="0"/>
              <a:buChar char="–"/>
              <a:defRPr sz="750"/>
            </a:lvl3pPr>
            <a:lvl4pPr marL="511969" indent="-127397">
              <a:buClr>
                <a:srgbClr val="B01C2E"/>
              </a:buClr>
              <a:defRPr sz="750"/>
            </a:lvl4pPr>
            <a:lvl5pPr marL="640556" indent="-128588">
              <a:buClr>
                <a:srgbClr val="B01C2E"/>
              </a:buClr>
              <a:buFont typeface="Arial" pitchFamily="34" charset="0"/>
              <a:buChar char="–"/>
              <a:defRPr sz="75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4" name="Text Placeholder 12"/>
          <p:cNvSpPr>
            <a:spLocks noGrp="1"/>
          </p:cNvSpPr>
          <p:nvPr>
            <p:ph type="body" sz="quarter" idx="43"/>
          </p:nvPr>
        </p:nvSpPr>
        <p:spPr>
          <a:xfrm>
            <a:off x="6896505" y="2066925"/>
            <a:ext cx="1655064" cy="1124712"/>
          </a:xfrm>
          <a:prstGeom prst="rect">
            <a:avLst/>
          </a:prstGeom>
          <a:ln w="6350">
            <a:solidFill>
              <a:srgbClr val="A9A9A9"/>
            </a:solidFill>
          </a:ln>
        </p:spPr>
        <p:txBody>
          <a:bodyPr lIns="45720" tIns="45720" rIns="45720" bIns="45720" anchor="t" anchorCtr="0"/>
          <a:lstStyle>
            <a:lvl1pPr marL="128588" indent="-128588">
              <a:buClr>
                <a:srgbClr val="B01C2E"/>
              </a:buClr>
              <a:buFont typeface="Wingdings 2" pitchFamily="18" charset="2"/>
              <a:buChar char=""/>
              <a:defRPr sz="825" baseline="0"/>
            </a:lvl1pPr>
            <a:lvl2pPr marL="255985" indent="-127397">
              <a:buClr>
                <a:srgbClr val="B01C2E"/>
              </a:buClr>
              <a:buFont typeface="Arial" pitchFamily="34" charset="0"/>
              <a:buChar char="•"/>
              <a:defRPr sz="750"/>
            </a:lvl2pPr>
            <a:lvl3pPr marL="384572" indent="-128588">
              <a:buClr>
                <a:srgbClr val="B01C2E"/>
              </a:buClr>
              <a:buFont typeface="Arial" pitchFamily="34" charset="0"/>
              <a:buChar char="–"/>
              <a:defRPr sz="750"/>
            </a:lvl3pPr>
            <a:lvl4pPr marL="511969" indent="-127397">
              <a:buClr>
                <a:srgbClr val="B01C2E"/>
              </a:buClr>
              <a:defRPr sz="750"/>
            </a:lvl4pPr>
            <a:lvl5pPr marL="640556" indent="-128588">
              <a:buClr>
                <a:srgbClr val="B01C2E"/>
              </a:buClr>
              <a:buFont typeface="Arial" pitchFamily="34" charset="0"/>
              <a:buChar char="–"/>
              <a:defRPr sz="75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5" name="Text Placeholder 12"/>
          <p:cNvSpPr>
            <a:spLocks noGrp="1"/>
          </p:cNvSpPr>
          <p:nvPr>
            <p:ph type="body" sz="quarter" idx="44"/>
          </p:nvPr>
        </p:nvSpPr>
        <p:spPr>
          <a:xfrm>
            <a:off x="6896505" y="3439473"/>
            <a:ext cx="1655064" cy="1124712"/>
          </a:xfrm>
          <a:prstGeom prst="rect">
            <a:avLst/>
          </a:prstGeom>
          <a:ln w="6350">
            <a:solidFill>
              <a:srgbClr val="A9A9A9"/>
            </a:solidFill>
          </a:ln>
        </p:spPr>
        <p:txBody>
          <a:bodyPr lIns="45720" tIns="45720" rIns="45720" bIns="45720" anchor="t" anchorCtr="0"/>
          <a:lstStyle>
            <a:lvl1pPr marL="128588" indent="-128588">
              <a:buClr>
                <a:srgbClr val="B01C2E"/>
              </a:buClr>
              <a:buFont typeface="Wingdings 2" pitchFamily="18" charset="2"/>
              <a:buChar char=""/>
              <a:defRPr sz="825" baseline="0"/>
            </a:lvl1pPr>
            <a:lvl2pPr marL="255985" indent="-127397">
              <a:buClr>
                <a:srgbClr val="B01C2E"/>
              </a:buClr>
              <a:buFont typeface="Arial" pitchFamily="34" charset="0"/>
              <a:buChar char="•"/>
              <a:defRPr sz="750"/>
            </a:lvl2pPr>
            <a:lvl3pPr marL="384572" indent="-128588">
              <a:buClr>
                <a:srgbClr val="B01C2E"/>
              </a:buClr>
              <a:buFont typeface="Arial" pitchFamily="34" charset="0"/>
              <a:buChar char="–"/>
              <a:defRPr sz="750"/>
            </a:lvl3pPr>
            <a:lvl4pPr marL="511969" indent="-127397">
              <a:buClr>
                <a:srgbClr val="B01C2E"/>
              </a:buClr>
              <a:defRPr sz="750"/>
            </a:lvl4pPr>
            <a:lvl5pPr marL="640556" indent="-128588">
              <a:buClr>
                <a:srgbClr val="B01C2E"/>
              </a:buClr>
              <a:buFont typeface="Arial" pitchFamily="34" charset="0"/>
              <a:buChar char="–"/>
              <a:defRPr sz="75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6" name="Text Placeholder 12"/>
          <p:cNvSpPr>
            <a:spLocks noGrp="1"/>
          </p:cNvSpPr>
          <p:nvPr>
            <p:ph type="body" sz="quarter" idx="45"/>
          </p:nvPr>
        </p:nvSpPr>
        <p:spPr>
          <a:xfrm>
            <a:off x="6896505" y="4805293"/>
            <a:ext cx="1655064" cy="1124712"/>
          </a:xfrm>
          <a:prstGeom prst="rect">
            <a:avLst/>
          </a:prstGeom>
          <a:ln w="6350">
            <a:solidFill>
              <a:srgbClr val="A9A9A9"/>
            </a:solidFill>
          </a:ln>
        </p:spPr>
        <p:txBody>
          <a:bodyPr lIns="45720" tIns="45720" rIns="45720" bIns="45720" anchor="t" anchorCtr="0"/>
          <a:lstStyle>
            <a:lvl1pPr marL="128588" indent="-128588">
              <a:buClr>
                <a:srgbClr val="B01C2E"/>
              </a:buClr>
              <a:buFont typeface="Wingdings 2" pitchFamily="18" charset="2"/>
              <a:buChar char=""/>
              <a:defRPr sz="825" baseline="0"/>
            </a:lvl1pPr>
            <a:lvl2pPr marL="255985" indent="-127397">
              <a:buClr>
                <a:srgbClr val="B01C2E"/>
              </a:buClr>
              <a:buFont typeface="Arial" pitchFamily="34" charset="0"/>
              <a:buChar char="•"/>
              <a:defRPr sz="750"/>
            </a:lvl2pPr>
            <a:lvl3pPr marL="384572" indent="-128588">
              <a:buClr>
                <a:srgbClr val="B01C2E"/>
              </a:buClr>
              <a:buFont typeface="Arial" pitchFamily="34" charset="0"/>
              <a:buChar char="–"/>
              <a:defRPr sz="750"/>
            </a:lvl3pPr>
            <a:lvl4pPr marL="511969" indent="-127397">
              <a:buClr>
                <a:srgbClr val="B01C2E"/>
              </a:buClr>
              <a:defRPr sz="750"/>
            </a:lvl4pPr>
            <a:lvl5pPr marL="640556" indent="-128588">
              <a:buClr>
                <a:srgbClr val="B01C2E"/>
              </a:buClr>
              <a:buFont typeface="Arial" pitchFamily="34" charset="0"/>
              <a:buChar char="–"/>
              <a:defRPr sz="75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Slide Number Placeholder 9"/>
          <p:cNvSpPr>
            <a:spLocks noGrp="1"/>
          </p:cNvSpPr>
          <p:nvPr>
            <p:ph type="sldNum" sz="quarter" idx="46"/>
          </p:nvPr>
        </p:nvSpPr>
        <p:spPr/>
        <p:txBody>
          <a:bodyPr/>
          <a:lstStyle>
            <a:lvl1pPr>
              <a:defRPr/>
            </a:lvl1pPr>
          </a:lstStyle>
          <a:p>
            <a:fld id="{BC9105C1-E9DE-DA45-BFF7-4F496C07EBDE}" type="slidenum">
              <a:rPr lang="en-US" altLang="en-US"/>
              <a:pPr/>
              <a:t>‹#›</a:t>
            </a:fld>
            <a:endParaRPr lang="en-US" altLang="en-US"/>
          </a:p>
        </p:txBody>
      </p:sp>
      <p:sp>
        <p:nvSpPr>
          <p:cNvPr id="26" name="Footer Placeholder 37"/>
          <p:cNvSpPr>
            <a:spLocks noGrp="1"/>
          </p:cNvSpPr>
          <p:nvPr>
            <p:ph type="ftr" sz="quarter" idx="47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r>
              <a:rPr lang="en-US"/>
              <a:t>Ethical Debates, Econ Theories, Real-World Impacts</a:t>
            </a:r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entagon 11"/>
          <p:cNvSpPr>
            <a:spLocks noChangeArrowheads="1"/>
          </p:cNvSpPr>
          <p:nvPr userDrawn="1"/>
        </p:nvSpPr>
        <p:spPr bwMode="auto">
          <a:xfrm>
            <a:off x="2151064" y="1277938"/>
            <a:ext cx="6618287" cy="582612"/>
          </a:xfrm>
          <a:prstGeom prst="homePlate">
            <a:avLst>
              <a:gd name="adj" fmla="val 39286"/>
            </a:avLst>
          </a:prstGeom>
          <a:solidFill>
            <a:schemeClr val="accent1"/>
          </a:solidFill>
          <a:ln w="12700">
            <a:solidFill>
              <a:srgbClr val="A9A9A9"/>
            </a:solidFill>
            <a:miter lim="800000"/>
            <a:headEnd/>
            <a:tailEnd/>
          </a:ln>
        </p:spPr>
        <p:txBody>
          <a:bodyPr lIns="102870" tIns="102870" rIns="171450" bIns="102870" anchor="ctr"/>
          <a:lstStyle>
            <a:lvl1pPr eaLnBrk="0" hangingPunct="0">
              <a:defRPr>
                <a:solidFill>
                  <a:schemeClr val="tx1"/>
                </a:solidFill>
                <a:latin typeface="Calibri" charset="0"/>
                <a:ea typeface="Arial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charset="0"/>
                <a:ea typeface="Arial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charset="0"/>
                <a:ea typeface="Arial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charset="0"/>
                <a:ea typeface="Arial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charset="0"/>
                <a:ea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Arial" charset="0"/>
                <a:cs typeface="Arial" charset="0"/>
              </a:defRPr>
            </a:lvl9pPr>
          </a:lstStyle>
          <a:p>
            <a:pPr algn="ctr">
              <a:lnSpc>
                <a:spcPct val="95000"/>
              </a:lnSpc>
              <a:spcBef>
                <a:spcPct val="50000"/>
              </a:spcBef>
              <a:buClr>
                <a:schemeClr val="accent1"/>
              </a:buClr>
              <a:buFont typeface="Wingdings 2" charset="2"/>
              <a:buNone/>
            </a:pPr>
            <a:endParaRPr lang="en-US" altLang="en-US" sz="1350" b="1">
              <a:solidFill>
                <a:schemeClr val="bg1"/>
              </a:solidFill>
              <a:latin typeface="Arial" charset="0"/>
            </a:endParaRPr>
          </a:p>
        </p:txBody>
      </p:sp>
      <p:cxnSp>
        <p:nvCxnSpPr>
          <p:cNvPr id="23" name="Straight Connector 9"/>
          <p:cNvCxnSpPr>
            <a:cxnSpLocks noChangeShapeType="1"/>
          </p:cNvCxnSpPr>
          <p:nvPr userDrawn="1"/>
        </p:nvCxnSpPr>
        <p:spPr bwMode="auto">
          <a:xfrm>
            <a:off x="2160589" y="1568450"/>
            <a:ext cx="6608762" cy="0"/>
          </a:xfrm>
          <a:prstGeom prst="line">
            <a:avLst/>
          </a:prstGeom>
          <a:noFill/>
          <a:ln w="12700">
            <a:solidFill>
              <a:srgbClr val="A9A9A9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4" name="Straight Connector 10"/>
          <p:cNvCxnSpPr>
            <a:cxnSpLocks noChangeShapeType="1"/>
          </p:cNvCxnSpPr>
          <p:nvPr userDrawn="1"/>
        </p:nvCxnSpPr>
        <p:spPr bwMode="auto">
          <a:xfrm rot="16200000" flipH="1">
            <a:off x="-167481" y="3604420"/>
            <a:ext cx="4665662" cy="12700"/>
          </a:xfrm>
          <a:prstGeom prst="line">
            <a:avLst/>
          </a:prstGeom>
          <a:noFill/>
          <a:ln w="12700">
            <a:solidFill>
              <a:srgbClr val="A9A9A9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grpSp>
        <p:nvGrpSpPr>
          <p:cNvPr id="25" name="Group 115"/>
          <p:cNvGrpSpPr>
            <a:grpSpLocks/>
          </p:cNvGrpSpPr>
          <p:nvPr userDrawn="1"/>
        </p:nvGrpSpPr>
        <p:grpSpPr bwMode="auto">
          <a:xfrm>
            <a:off x="2584450" y="1576388"/>
            <a:ext cx="5530850" cy="4367212"/>
            <a:chOff x="2585007" y="1576462"/>
            <a:chExt cx="5530617" cy="4041195"/>
          </a:xfrm>
        </p:grpSpPr>
        <p:cxnSp>
          <p:nvCxnSpPr>
            <p:cNvPr id="42" name="Straight Connector 12"/>
            <p:cNvCxnSpPr>
              <a:cxnSpLocks noChangeShapeType="1"/>
            </p:cNvCxnSpPr>
            <p:nvPr userDrawn="1"/>
          </p:nvCxnSpPr>
          <p:spPr bwMode="auto">
            <a:xfrm rot="5400000">
              <a:off x="564416" y="3597053"/>
              <a:ext cx="4041183" cy="1"/>
            </a:xfrm>
            <a:prstGeom prst="line">
              <a:avLst/>
            </a:prstGeom>
            <a:noFill/>
            <a:ln w="6350">
              <a:solidFill>
                <a:srgbClr val="A9A9A9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46" name="Straight Connector 13"/>
            <p:cNvCxnSpPr>
              <a:cxnSpLocks noChangeShapeType="1"/>
            </p:cNvCxnSpPr>
            <p:nvPr userDrawn="1"/>
          </p:nvCxnSpPr>
          <p:spPr bwMode="auto">
            <a:xfrm rot="5400000">
              <a:off x="1415280" y="3597055"/>
              <a:ext cx="4041183" cy="1"/>
            </a:xfrm>
            <a:prstGeom prst="line">
              <a:avLst/>
            </a:prstGeom>
            <a:noFill/>
            <a:ln w="6350">
              <a:solidFill>
                <a:srgbClr val="A9A9A9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48" name="Straight Connector 14"/>
            <p:cNvCxnSpPr>
              <a:cxnSpLocks noChangeShapeType="1"/>
            </p:cNvCxnSpPr>
            <p:nvPr userDrawn="1"/>
          </p:nvCxnSpPr>
          <p:spPr bwMode="auto">
            <a:xfrm rot="5400000">
              <a:off x="989848" y="3597056"/>
              <a:ext cx="4041183" cy="1"/>
            </a:xfrm>
            <a:prstGeom prst="line">
              <a:avLst/>
            </a:prstGeom>
            <a:noFill/>
            <a:ln w="6350">
              <a:solidFill>
                <a:srgbClr val="A9A9A9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49" name="Straight Connector 15"/>
            <p:cNvCxnSpPr>
              <a:cxnSpLocks noChangeShapeType="1"/>
            </p:cNvCxnSpPr>
            <p:nvPr userDrawn="1"/>
          </p:nvCxnSpPr>
          <p:spPr bwMode="auto">
            <a:xfrm rot="5400000">
              <a:off x="2266144" y="3597056"/>
              <a:ext cx="4041183" cy="1"/>
            </a:xfrm>
            <a:prstGeom prst="line">
              <a:avLst/>
            </a:prstGeom>
            <a:noFill/>
            <a:ln w="6350">
              <a:solidFill>
                <a:srgbClr val="A9A9A9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50" name="Straight Connector 16"/>
            <p:cNvCxnSpPr>
              <a:cxnSpLocks noChangeShapeType="1"/>
            </p:cNvCxnSpPr>
            <p:nvPr userDrawn="1"/>
          </p:nvCxnSpPr>
          <p:spPr bwMode="auto">
            <a:xfrm rot="5400000">
              <a:off x="1840712" y="3597058"/>
              <a:ext cx="4041183" cy="1"/>
            </a:xfrm>
            <a:prstGeom prst="line">
              <a:avLst/>
            </a:prstGeom>
            <a:noFill/>
            <a:ln w="6350">
              <a:solidFill>
                <a:srgbClr val="A9A9A9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51" name="Straight Connector 17"/>
            <p:cNvCxnSpPr>
              <a:cxnSpLocks noChangeShapeType="1"/>
            </p:cNvCxnSpPr>
            <p:nvPr userDrawn="1"/>
          </p:nvCxnSpPr>
          <p:spPr bwMode="auto">
            <a:xfrm rot="5400000">
              <a:off x="3117008" y="3597058"/>
              <a:ext cx="4041183" cy="1"/>
            </a:xfrm>
            <a:prstGeom prst="line">
              <a:avLst/>
            </a:prstGeom>
            <a:noFill/>
            <a:ln w="6350">
              <a:solidFill>
                <a:srgbClr val="A9A9A9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52" name="Straight Connector 18"/>
            <p:cNvCxnSpPr>
              <a:cxnSpLocks noChangeShapeType="1"/>
            </p:cNvCxnSpPr>
            <p:nvPr userDrawn="1"/>
          </p:nvCxnSpPr>
          <p:spPr bwMode="auto">
            <a:xfrm rot="5400000">
              <a:off x="2691576" y="3597059"/>
              <a:ext cx="4041183" cy="1"/>
            </a:xfrm>
            <a:prstGeom prst="line">
              <a:avLst/>
            </a:prstGeom>
            <a:noFill/>
            <a:ln w="6350">
              <a:solidFill>
                <a:srgbClr val="A9A9A9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53" name="Straight Connector 19"/>
            <p:cNvCxnSpPr>
              <a:cxnSpLocks noChangeShapeType="1"/>
            </p:cNvCxnSpPr>
            <p:nvPr userDrawn="1"/>
          </p:nvCxnSpPr>
          <p:spPr bwMode="auto">
            <a:xfrm rot="5400000">
              <a:off x="3967872" y="3597059"/>
              <a:ext cx="4041183" cy="1"/>
            </a:xfrm>
            <a:prstGeom prst="line">
              <a:avLst/>
            </a:prstGeom>
            <a:noFill/>
            <a:ln w="6350">
              <a:solidFill>
                <a:srgbClr val="A9A9A9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54" name="Straight Connector 20"/>
            <p:cNvCxnSpPr>
              <a:cxnSpLocks noChangeShapeType="1"/>
            </p:cNvCxnSpPr>
            <p:nvPr userDrawn="1"/>
          </p:nvCxnSpPr>
          <p:spPr bwMode="auto">
            <a:xfrm rot="5400000">
              <a:off x="3542440" y="3597061"/>
              <a:ext cx="4041183" cy="1"/>
            </a:xfrm>
            <a:prstGeom prst="line">
              <a:avLst/>
            </a:prstGeom>
            <a:noFill/>
            <a:ln w="6350">
              <a:solidFill>
                <a:srgbClr val="A9A9A9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55" name="Straight Connector 21"/>
            <p:cNvCxnSpPr>
              <a:cxnSpLocks noChangeShapeType="1"/>
            </p:cNvCxnSpPr>
            <p:nvPr userDrawn="1"/>
          </p:nvCxnSpPr>
          <p:spPr bwMode="auto">
            <a:xfrm rot="5400000">
              <a:off x="4818736" y="3597061"/>
              <a:ext cx="4041183" cy="1"/>
            </a:xfrm>
            <a:prstGeom prst="line">
              <a:avLst/>
            </a:prstGeom>
            <a:noFill/>
            <a:ln w="6350">
              <a:solidFill>
                <a:srgbClr val="A9A9A9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56" name="Straight Connector 22"/>
            <p:cNvCxnSpPr>
              <a:cxnSpLocks noChangeShapeType="1"/>
            </p:cNvCxnSpPr>
            <p:nvPr userDrawn="1"/>
          </p:nvCxnSpPr>
          <p:spPr bwMode="auto">
            <a:xfrm rot="5400000">
              <a:off x="4393304" y="3597062"/>
              <a:ext cx="4041183" cy="1"/>
            </a:xfrm>
            <a:prstGeom prst="line">
              <a:avLst/>
            </a:prstGeom>
            <a:noFill/>
            <a:ln w="6350">
              <a:solidFill>
                <a:srgbClr val="A9A9A9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57" name="Straight Connector 23"/>
            <p:cNvCxnSpPr>
              <a:cxnSpLocks noChangeShapeType="1"/>
            </p:cNvCxnSpPr>
            <p:nvPr userDrawn="1"/>
          </p:nvCxnSpPr>
          <p:spPr bwMode="auto">
            <a:xfrm rot="5400000">
              <a:off x="5669600" y="3597062"/>
              <a:ext cx="4041183" cy="1"/>
            </a:xfrm>
            <a:prstGeom prst="line">
              <a:avLst/>
            </a:prstGeom>
            <a:noFill/>
            <a:ln w="6350">
              <a:solidFill>
                <a:srgbClr val="A9A9A9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58" name="Straight Connector 24"/>
            <p:cNvCxnSpPr>
              <a:cxnSpLocks noChangeShapeType="1"/>
            </p:cNvCxnSpPr>
            <p:nvPr userDrawn="1"/>
          </p:nvCxnSpPr>
          <p:spPr bwMode="auto">
            <a:xfrm rot="5400000">
              <a:off x="5244168" y="3597064"/>
              <a:ext cx="4041183" cy="1"/>
            </a:xfrm>
            <a:prstGeom prst="line">
              <a:avLst/>
            </a:prstGeom>
            <a:noFill/>
            <a:ln w="6350">
              <a:solidFill>
                <a:srgbClr val="A9A9A9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59" name="Straight Connector 25"/>
            <p:cNvCxnSpPr>
              <a:cxnSpLocks noChangeShapeType="1"/>
            </p:cNvCxnSpPr>
            <p:nvPr userDrawn="1"/>
          </p:nvCxnSpPr>
          <p:spPr bwMode="auto">
            <a:xfrm rot="5400000">
              <a:off x="6095032" y="3597065"/>
              <a:ext cx="4041183" cy="1"/>
            </a:xfrm>
            <a:prstGeom prst="line">
              <a:avLst/>
            </a:prstGeom>
            <a:noFill/>
            <a:ln w="6350">
              <a:solidFill>
                <a:srgbClr val="A9A9A9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sp>
        <p:nvSpPr>
          <p:cNvPr id="60" name="Rectangle 30"/>
          <p:cNvSpPr>
            <a:spLocks noChangeArrowheads="1"/>
          </p:cNvSpPr>
          <p:nvPr userDrawn="1"/>
        </p:nvSpPr>
        <p:spPr bwMode="auto">
          <a:xfrm>
            <a:off x="468313" y="1860550"/>
            <a:ext cx="8069262" cy="4083050"/>
          </a:xfrm>
          <a:prstGeom prst="rect">
            <a:avLst/>
          </a:prstGeom>
          <a:noFill/>
          <a:ln w="12700">
            <a:solidFill>
              <a:srgbClr val="A9A9A9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102870" tIns="102870" rIns="171450" bIns="102870" anchor="ctr"/>
          <a:lstStyle>
            <a:lvl1pPr eaLnBrk="0" hangingPunct="0">
              <a:defRPr>
                <a:solidFill>
                  <a:schemeClr val="tx1"/>
                </a:solidFill>
                <a:latin typeface="Calibri" charset="0"/>
                <a:ea typeface="Arial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charset="0"/>
                <a:ea typeface="Arial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charset="0"/>
                <a:ea typeface="Arial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charset="0"/>
                <a:ea typeface="Arial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charset="0"/>
                <a:ea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Arial" charset="0"/>
                <a:cs typeface="Arial" charset="0"/>
              </a:defRPr>
            </a:lvl9pPr>
          </a:lstStyle>
          <a:p>
            <a:pPr algn="ctr">
              <a:lnSpc>
                <a:spcPct val="95000"/>
              </a:lnSpc>
              <a:spcBef>
                <a:spcPct val="50000"/>
              </a:spcBef>
              <a:buClr>
                <a:schemeClr val="accent1"/>
              </a:buClr>
              <a:buFont typeface="Wingdings 2" charset="2"/>
              <a:buNone/>
            </a:pPr>
            <a:endParaRPr lang="en-US" altLang="en-US" sz="1350" b="1">
              <a:solidFill>
                <a:schemeClr val="bg1"/>
              </a:solidFill>
              <a:latin typeface="Arial" charset="0"/>
            </a:endParaRPr>
          </a:p>
        </p:txBody>
      </p:sp>
      <p:sp>
        <p:nvSpPr>
          <p:cNvPr id="61" name="Rectangle 31"/>
          <p:cNvSpPr>
            <a:spLocks noChangeArrowheads="1"/>
          </p:cNvSpPr>
          <p:nvPr userDrawn="1"/>
        </p:nvSpPr>
        <p:spPr bwMode="auto">
          <a:xfrm>
            <a:off x="468314" y="1277938"/>
            <a:ext cx="1692275" cy="582612"/>
          </a:xfrm>
          <a:prstGeom prst="rect">
            <a:avLst/>
          </a:prstGeom>
          <a:solidFill>
            <a:srgbClr val="4D4D4D"/>
          </a:solidFill>
          <a:ln w="12700">
            <a:solidFill>
              <a:srgbClr val="A9A9A9"/>
            </a:solidFill>
            <a:miter lim="800000"/>
            <a:headEnd/>
            <a:tailEnd/>
          </a:ln>
        </p:spPr>
        <p:txBody>
          <a:bodyPr lIns="102870" tIns="102870" rIns="171450" bIns="102870" anchor="ctr"/>
          <a:lstStyle>
            <a:lvl1pPr eaLnBrk="0" hangingPunct="0">
              <a:defRPr>
                <a:solidFill>
                  <a:schemeClr val="tx1"/>
                </a:solidFill>
                <a:latin typeface="Calibri" charset="0"/>
                <a:ea typeface="Arial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charset="0"/>
                <a:ea typeface="Arial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charset="0"/>
                <a:ea typeface="Arial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charset="0"/>
                <a:ea typeface="Arial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charset="0"/>
                <a:ea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Arial" charset="0"/>
                <a:cs typeface="Arial" charset="0"/>
              </a:defRPr>
            </a:lvl9pPr>
          </a:lstStyle>
          <a:p>
            <a:pPr algn="ctr">
              <a:lnSpc>
                <a:spcPct val="95000"/>
              </a:lnSpc>
              <a:spcBef>
                <a:spcPct val="50000"/>
              </a:spcBef>
              <a:buClr>
                <a:schemeClr val="accent1"/>
              </a:buClr>
              <a:buFont typeface="Wingdings 2" charset="2"/>
              <a:buNone/>
            </a:pPr>
            <a:endParaRPr lang="en-US" altLang="en-US" sz="1350" b="1">
              <a:solidFill>
                <a:schemeClr val="bg1"/>
              </a:solidFill>
              <a:latin typeface="Arial" charset="0"/>
            </a:endParaRPr>
          </a:p>
        </p:txBody>
      </p:sp>
      <p:cxnSp>
        <p:nvCxnSpPr>
          <p:cNvPr id="62" name="Straight Connector 28"/>
          <p:cNvCxnSpPr>
            <a:cxnSpLocks noChangeShapeType="1"/>
          </p:cNvCxnSpPr>
          <p:nvPr userDrawn="1"/>
        </p:nvCxnSpPr>
        <p:spPr bwMode="auto">
          <a:xfrm>
            <a:off x="473075" y="1277938"/>
            <a:ext cx="1676400" cy="582612"/>
          </a:xfrm>
          <a:prstGeom prst="line">
            <a:avLst/>
          </a:prstGeom>
          <a:noFill/>
          <a:ln w="12700">
            <a:solidFill>
              <a:srgbClr val="A9A9A9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6" name="Text Placeholder 12"/>
          <p:cNvSpPr>
            <a:spLocks noGrp="1"/>
          </p:cNvSpPr>
          <p:nvPr>
            <p:ph type="body" sz="quarter" idx="28"/>
          </p:nvPr>
        </p:nvSpPr>
        <p:spPr>
          <a:xfrm>
            <a:off x="2159965" y="1282931"/>
            <a:ext cx="6372290" cy="294737"/>
          </a:xfrm>
          <a:prstGeom prst="rect">
            <a:avLst/>
          </a:prstGeom>
          <a:ln w="6350">
            <a:noFill/>
          </a:ln>
        </p:spPr>
        <p:txBody>
          <a:bodyPr anchor="ctr"/>
          <a:lstStyle>
            <a:lvl1pPr marL="0" indent="0">
              <a:lnSpc>
                <a:spcPct val="100000"/>
              </a:lnSpc>
              <a:spcBef>
                <a:spcPts val="0"/>
              </a:spcBef>
              <a:buFontTx/>
              <a:buNone/>
              <a:defRPr sz="675" b="1">
                <a:solidFill>
                  <a:schemeClr val="bg1"/>
                </a:solidFill>
              </a:defRPr>
            </a:lvl1pPr>
            <a:lvl2pPr marL="255985" indent="-127397">
              <a:defRPr sz="750"/>
            </a:lvl2pPr>
            <a:lvl3pPr marL="384572" indent="-128588">
              <a:defRPr sz="750"/>
            </a:lvl3pPr>
            <a:lvl4pPr marL="511969" indent="-127397">
              <a:defRPr sz="750"/>
            </a:lvl4pPr>
            <a:lvl5pPr marL="640556" indent="-128588">
              <a:defRPr sz="75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7" name="Text Placeholder 12"/>
          <p:cNvSpPr>
            <a:spLocks noGrp="1"/>
          </p:cNvSpPr>
          <p:nvPr>
            <p:ph type="body" sz="quarter" idx="31"/>
          </p:nvPr>
        </p:nvSpPr>
        <p:spPr>
          <a:xfrm>
            <a:off x="3016122" y="1574557"/>
            <a:ext cx="414746" cy="294737"/>
          </a:xfrm>
          <a:prstGeom prst="rect">
            <a:avLst/>
          </a:prstGeom>
          <a:ln w="6350">
            <a:noFill/>
          </a:ln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675" b="1">
                <a:solidFill>
                  <a:schemeClr val="bg1"/>
                </a:solidFill>
              </a:defRPr>
            </a:lvl1pPr>
            <a:lvl2pPr marL="255985" indent="-127397">
              <a:defRPr sz="750"/>
            </a:lvl2pPr>
            <a:lvl3pPr marL="384572" indent="-128588">
              <a:defRPr sz="750"/>
            </a:lvl3pPr>
            <a:lvl4pPr marL="511969" indent="-127397">
              <a:defRPr sz="750"/>
            </a:lvl4pPr>
            <a:lvl5pPr marL="640556" indent="-128588">
              <a:defRPr sz="75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8" name="Text Placeholder 12"/>
          <p:cNvSpPr>
            <a:spLocks noGrp="1"/>
          </p:cNvSpPr>
          <p:nvPr>
            <p:ph type="body" sz="quarter" idx="32"/>
          </p:nvPr>
        </p:nvSpPr>
        <p:spPr>
          <a:xfrm>
            <a:off x="3441598" y="1574557"/>
            <a:ext cx="414746" cy="294737"/>
          </a:xfrm>
          <a:prstGeom prst="rect">
            <a:avLst/>
          </a:prstGeom>
          <a:ln w="6350">
            <a:noFill/>
          </a:ln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675" b="1">
                <a:solidFill>
                  <a:schemeClr val="bg1"/>
                </a:solidFill>
              </a:defRPr>
            </a:lvl1pPr>
            <a:lvl2pPr marL="255985" indent="-127397">
              <a:defRPr sz="750"/>
            </a:lvl2pPr>
            <a:lvl3pPr marL="384572" indent="-128588">
              <a:defRPr sz="750"/>
            </a:lvl3pPr>
            <a:lvl4pPr marL="511969" indent="-127397">
              <a:defRPr sz="750"/>
            </a:lvl4pPr>
            <a:lvl5pPr marL="640556" indent="-128588">
              <a:defRPr sz="75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Text Placeholder 12"/>
          <p:cNvSpPr>
            <a:spLocks noGrp="1"/>
          </p:cNvSpPr>
          <p:nvPr>
            <p:ph type="body" sz="quarter" idx="33"/>
          </p:nvPr>
        </p:nvSpPr>
        <p:spPr>
          <a:xfrm>
            <a:off x="2165170" y="1574557"/>
            <a:ext cx="414746" cy="294737"/>
          </a:xfrm>
          <a:prstGeom prst="rect">
            <a:avLst/>
          </a:prstGeom>
          <a:ln w="6350">
            <a:noFill/>
          </a:ln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675" b="1">
                <a:solidFill>
                  <a:schemeClr val="bg1"/>
                </a:solidFill>
              </a:defRPr>
            </a:lvl1pPr>
            <a:lvl2pPr marL="255985" indent="-127397">
              <a:defRPr sz="750"/>
            </a:lvl2pPr>
            <a:lvl3pPr marL="384572" indent="-128588">
              <a:defRPr sz="750"/>
            </a:lvl3pPr>
            <a:lvl4pPr marL="511969" indent="-127397">
              <a:defRPr sz="750"/>
            </a:lvl4pPr>
            <a:lvl5pPr marL="640556" indent="-128588">
              <a:defRPr sz="75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Text Placeholder 12"/>
          <p:cNvSpPr>
            <a:spLocks noGrp="1"/>
          </p:cNvSpPr>
          <p:nvPr>
            <p:ph type="body" sz="quarter" idx="34"/>
          </p:nvPr>
        </p:nvSpPr>
        <p:spPr>
          <a:xfrm>
            <a:off x="2590645" y="1574557"/>
            <a:ext cx="414746" cy="294737"/>
          </a:xfrm>
          <a:prstGeom prst="rect">
            <a:avLst/>
          </a:prstGeom>
          <a:ln w="6350">
            <a:noFill/>
          </a:ln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675" b="1">
                <a:solidFill>
                  <a:schemeClr val="bg1"/>
                </a:solidFill>
              </a:defRPr>
            </a:lvl1pPr>
            <a:lvl2pPr marL="255985" indent="-127397">
              <a:defRPr sz="750"/>
            </a:lvl2pPr>
            <a:lvl3pPr marL="384572" indent="-128588">
              <a:defRPr sz="750"/>
            </a:lvl3pPr>
            <a:lvl4pPr marL="511969" indent="-127397">
              <a:defRPr sz="750"/>
            </a:lvl4pPr>
            <a:lvl5pPr marL="640556" indent="-128588">
              <a:defRPr sz="75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Text Placeholder 12"/>
          <p:cNvSpPr>
            <a:spLocks noGrp="1"/>
          </p:cNvSpPr>
          <p:nvPr>
            <p:ph type="body" sz="quarter" idx="35"/>
          </p:nvPr>
        </p:nvSpPr>
        <p:spPr>
          <a:xfrm>
            <a:off x="4718026" y="1574557"/>
            <a:ext cx="414746" cy="294737"/>
          </a:xfrm>
          <a:prstGeom prst="rect">
            <a:avLst/>
          </a:prstGeom>
          <a:ln w="6350">
            <a:noFill/>
          </a:ln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675" b="1">
                <a:solidFill>
                  <a:schemeClr val="bg1"/>
                </a:solidFill>
              </a:defRPr>
            </a:lvl1pPr>
            <a:lvl2pPr marL="255985" indent="-127397">
              <a:defRPr sz="750"/>
            </a:lvl2pPr>
            <a:lvl3pPr marL="384572" indent="-128588">
              <a:defRPr sz="750"/>
            </a:lvl3pPr>
            <a:lvl4pPr marL="511969" indent="-127397">
              <a:defRPr sz="750"/>
            </a:lvl4pPr>
            <a:lvl5pPr marL="640556" indent="-128588">
              <a:defRPr sz="75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2" name="Text Placeholder 12"/>
          <p:cNvSpPr>
            <a:spLocks noGrp="1"/>
          </p:cNvSpPr>
          <p:nvPr>
            <p:ph type="body" sz="quarter" idx="36"/>
          </p:nvPr>
        </p:nvSpPr>
        <p:spPr>
          <a:xfrm>
            <a:off x="5143501" y="1574557"/>
            <a:ext cx="414746" cy="294737"/>
          </a:xfrm>
          <a:prstGeom prst="rect">
            <a:avLst/>
          </a:prstGeom>
          <a:ln w="6350">
            <a:noFill/>
          </a:ln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675" b="1">
                <a:solidFill>
                  <a:schemeClr val="bg1"/>
                </a:solidFill>
              </a:defRPr>
            </a:lvl1pPr>
            <a:lvl2pPr marL="255985" indent="-127397">
              <a:defRPr sz="750"/>
            </a:lvl2pPr>
            <a:lvl3pPr marL="384572" indent="-128588">
              <a:defRPr sz="750"/>
            </a:lvl3pPr>
            <a:lvl4pPr marL="511969" indent="-127397">
              <a:defRPr sz="750"/>
            </a:lvl4pPr>
            <a:lvl5pPr marL="640556" indent="-128588">
              <a:defRPr sz="75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3" name="Text Placeholder 12"/>
          <p:cNvSpPr>
            <a:spLocks noGrp="1"/>
          </p:cNvSpPr>
          <p:nvPr>
            <p:ph type="body" sz="quarter" idx="37"/>
          </p:nvPr>
        </p:nvSpPr>
        <p:spPr>
          <a:xfrm>
            <a:off x="3867073" y="1574557"/>
            <a:ext cx="414746" cy="294737"/>
          </a:xfrm>
          <a:prstGeom prst="rect">
            <a:avLst/>
          </a:prstGeom>
          <a:ln w="6350">
            <a:noFill/>
          </a:ln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675" b="1">
                <a:solidFill>
                  <a:schemeClr val="bg1"/>
                </a:solidFill>
              </a:defRPr>
            </a:lvl1pPr>
            <a:lvl2pPr marL="255985" indent="-127397">
              <a:defRPr sz="750"/>
            </a:lvl2pPr>
            <a:lvl3pPr marL="384572" indent="-128588">
              <a:defRPr sz="750"/>
            </a:lvl3pPr>
            <a:lvl4pPr marL="511969" indent="-127397">
              <a:defRPr sz="750"/>
            </a:lvl4pPr>
            <a:lvl5pPr marL="640556" indent="-128588">
              <a:defRPr sz="75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4" name="Text Placeholder 12"/>
          <p:cNvSpPr>
            <a:spLocks noGrp="1"/>
          </p:cNvSpPr>
          <p:nvPr>
            <p:ph type="body" sz="quarter" idx="38"/>
          </p:nvPr>
        </p:nvSpPr>
        <p:spPr>
          <a:xfrm>
            <a:off x="4292550" y="1574557"/>
            <a:ext cx="414746" cy="294737"/>
          </a:xfrm>
          <a:prstGeom prst="rect">
            <a:avLst/>
          </a:prstGeom>
          <a:ln w="6350">
            <a:noFill/>
          </a:ln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675" b="1">
                <a:solidFill>
                  <a:schemeClr val="bg1"/>
                </a:solidFill>
              </a:defRPr>
            </a:lvl1pPr>
            <a:lvl2pPr marL="255985" indent="-127397">
              <a:defRPr sz="750"/>
            </a:lvl2pPr>
            <a:lvl3pPr marL="384572" indent="-128588">
              <a:defRPr sz="750"/>
            </a:lvl3pPr>
            <a:lvl4pPr marL="511969" indent="-127397">
              <a:defRPr sz="750"/>
            </a:lvl4pPr>
            <a:lvl5pPr marL="640556" indent="-128588">
              <a:defRPr sz="75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5" name="Text Placeholder 12"/>
          <p:cNvSpPr>
            <a:spLocks noGrp="1"/>
          </p:cNvSpPr>
          <p:nvPr>
            <p:ph type="body" sz="quarter" idx="39"/>
          </p:nvPr>
        </p:nvSpPr>
        <p:spPr>
          <a:xfrm>
            <a:off x="6419929" y="1574557"/>
            <a:ext cx="414746" cy="294737"/>
          </a:xfrm>
          <a:prstGeom prst="rect">
            <a:avLst/>
          </a:prstGeom>
          <a:ln w="6350">
            <a:noFill/>
          </a:ln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675" b="1">
                <a:solidFill>
                  <a:schemeClr val="bg1"/>
                </a:solidFill>
              </a:defRPr>
            </a:lvl1pPr>
            <a:lvl2pPr marL="255985" indent="-127397">
              <a:defRPr sz="750"/>
            </a:lvl2pPr>
            <a:lvl3pPr marL="384572" indent="-128588">
              <a:defRPr sz="750"/>
            </a:lvl3pPr>
            <a:lvl4pPr marL="511969" indent="-127397">
              <a:defRPr sz="750"/>
            </a:lvl4pPr>
            <a:lvl5pPr marL="640556" indent="-128588">
              <a:defRPr sz="75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6" name="Text Placeholder 12"/>
          <p:cNvSpPr>
            <a:spLocks noGrp="1"/>
          </p:cNvSpPr>
          <p:nvPr>
            <p:ph type="body" sz="quarter" idx="40"/>
          </p:nvPr>
        </p:nvSpPr>
        <p:spPr>
          <a:xfrm>
            <a:off x="6845406" y="1574557"/>
            <a:ext cx="414746" cy="294737"/>
          </a:xfrm>
          <a:prstGeom prst="rect">
            <a:avLst/>
          </a:prstGeom>
          <a:ln w="6350">
            <a:noFill/>
          </a:ln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675" b="1">
                <a:solidFill>
                  <a:schemeClr val="bg1"/>
                </a:solidFill>
              </a:defRPr>
            </a:lvl1pPr>
            <a:lvl2pPr marL="255985" indent="-127397">
              <a:defRPr sz="750"/>
            </a:lvl2pPr>
            <a:lvl3pPr marL="384572" indent="-128588">
              <a:defRPr sz="750"/>
            </a:lvl3pPr>
            <a:lvl4pPr marL="511969" indent="-127397">
              <a:defRPr sz="750"/>
            </a:lvl4pPr>
            <a:lvl5pPr marL="640556" indent="-128588">
              <a:defRPr sz="75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7" name="Text Placeholder 12"/>
          <p:cNvSpPr>
            <a:spLocks noGrp="1"/>
          </p:cNvSpPr>
          <p:nvPr>
            <p:ph type="body" sz="quarter" idx="41"/>
          </p:nvPr>
        </p:nvSpPr>
        <p:spPr>
          <a:xfrm>
            <a:off x="5568978" y="1574557"/>
            <a:ext cx="414746" cy="294737"/>
          </a:xfrm>
          <a:prstGeom prst="rect">
            <a:avLst/>
          </a:prstGeom>
          <a:ln w="6350">
            <a:noFill/>
          </a:ln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675" b="1">
                <a:solidFill>
                  <a:schemeClr val="bg1"/>
                </a:solidFill>
              </a:defRPr>
            </a:lvl1pPr>
            <a:lvl2pPr marL="255985" indent="-127397">
              <a:defRPr sz="750"/>
            </a:lvl2pPr>
            <a:lvl3pPr marL="384572" indent="-128588">
              <a:defRPr sz="750"/>
            </a:lvl3pPr>
            <a:lvl4pPr marL="511969" indent="-127397">
              <a:defRPr sz="750"/>
            </a:lvl4pPr>
            <a:lvl5pPr marL="640556" indent="-128588">
              <a:defRPr sz="75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8" name="Text Placeholder 12"/>
          <p:cNvSpPr>
            <a:spLocks noGrp="1"/>
          </p:cNvSpPr>
          <p:nvPr>
            <p:ph type="body" sz="quarter" idx="42"/>
          </p:nvPr>
        </p:nvSpPr>
        <p:spPr>
          <a:xfrm>
            <a:off x="5994454" y="1574557"/>
            <a:ext cx="414746" cy="294737"/>
          </a:xfrm>
          <a:prstGeom prst="rect">
            <a:avLst/>
          </a:prstGeom>
          <a:ln w="6350">
            <a:noFill/>
          </a:ln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675" b="1">
                <a:solidFill>
                  <a:schemeClr val="bg1"/>
                </a:solidFill>
              </a:defRPr>
            </a:lvl1pPr>
            <a:lvl2pPr marL="255985" indent="-127397">
              <a:defRPr sz="750"/>
            </a:lvl2pPr>
            <a:lvl3pPr marL="384572" indent="-128588">
              <a:defRPr sz="750"/>
            </a:lvl3pPr>
            <a:lvl4pPr marL="511969" indent="-127397">
              <a:defRPr sz="750"/>
            </a:lvl4pPr>
            <a:lvl5pPr marL="640556" indent="-128588">
              <a:defRPr sz="75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9" name="Text Placeholder 12"/>
          <p:cNvSpPr>
            <a:spLocks noGrp="1"/>
          </p:cNvSpPr>
          <p:nvPr>
            <p:ph type="body" sz="quarter" idx="43"/>
          </p:nvPr>
        </p:nvSpPr>
        <p:spPr>
          <a:xfrm>
            <a:off x="7270882" y="1574557"/>
            <a:ext cx="414746" cy="294737"/>
          </a:xfrm>
          <a:prstGeom prst="rect">
            <a:avLst/>
          </a:prstGeom>
          <a:ln w="6350">
            <a:noFill/>
          </a:ln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675" b="1">
                <a:solidFill>
                  <a:schemeClr val="bg1"/>
                </a:solidFill>
              </a:defRPr>
            </a:lvl1pPr>
            <a:lvl2pPr marL="255985" indent="-127397">
              <a:defRPr sz="750"/>
            </a:lvl2pPr>
            <a:lvl3pPr marL="384572" indent="-128588">
              <a:defRPr sz="750"/>
            </a:lvl3pPr>
            <a:lvl4pPr marL="511969" indent="-127397">
              <a:defRPr sz="750"/>
            </a:lvl4pPr>
            <a:lvl5pPr marL="640556" indent="-128588">
              <a:defRPr sz="75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0" name="Text Placeholder 12"/>
          <p:cNvSpPr>
            <a:spLocks noGrp="1"/>
          </p:cNvSpPr>
          <p:nvPr>
            <p:ph type="body" sz="quarter" idx="44"/>
          </p:nvPr>
        </p:nvSpPr>
        <p:spPr>
          <a:xfrm>
            <a:off x="7696357" y="1574557"/>
            <a:ext cx="414746" cy="294737"/>
          </a:xfrm>
          <a:prstGeom prst="rect">
            <a:avLst/>
          </a:prstGeom>
          <a:ln w="6350">
            <a:noFill/>
          </a:ln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675" b="1">
                <a:solidFill>
                  <a:schemeClr val="bg1"/>
                </a:solidFill>
              </a:defRPr>
            </a:lvl1pPr>
            <a:lvl2pPr marL="255985" indent="-127397">
              <a:defRPr sz="750"/>
            </a:lvl2pPr>
            <a:lvl3pPr marL="384572" indent="-128588">
              <a:defRPr sz="750"/>
            </a:lvl3pPr>
            <a:lvl4pPr marL="511969" indent="-127397">
              <a:defRPr sz="750"/>
            </a:lvl4pPr>
            <a:lvl5pPr marL="640556" indent="-128588">
              <a:defRPr sz="75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1" name="Text Placeholder 12"/>
          <p:cNvSpPr>
            <a:spLocks noGrp="1"/>
          </p:cNvSpPr>
          <p:nvPr>
            <p:ph type="body" sz="quarter" idx="45"/>
          </p:nvPr>
        </p:nvSpPr>
        <p:spPr>
          <a:xfrm>
            <a:off x="8121834" y="1574557"/>
            <a:ext cx="414746" cy="294737"/>
          </a:xfrm>
          <a:prstGeom prst="rect">
            <a:avLst/>
          </a:prstGeom>
          <a:ln w="6350">
            <a:noFill/>
          </a:ln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675" b="1">
                <a:solidFill>
                  <a:schemeClr val="bg1"/>
                </a:solidFill>
              </a:defRPr>
            </a:lvl1pPr>
            <a:lvl2pPr marL="255985" indent="-127397">
              <a:defRPr sz="750"/>
            </a:lvl2pPr>
            <a:lvl3pPr marL="384572" indent="-128588">
              <a:defRPr sz="750"/>
            </a:lvl3pPr>
            <a:lvl4pPr marL="511969" indent="-127397">
              <a:defRPr sz="750"/>
            </a:lvl4pPr>
            <a:lvl5pPr marL="640556" indent="-128588">
              <a:defRPr sz="75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3" name="Text Placeholder 12"/>
          <p:cNvSpPr>
            <a:spLocks noGrp="1"/>
          </p:cNvSpPr>
          <p:nvPr>
            <p:ph type="body" sz="quarter" idx="46"/>
          </p:nvPr>
        </p:nvSpPr>
        <p:spPr>
          <a:xfrm>
            <a:off x="548056" y="1548247"/>
            <a:ext cx="645582" cy="280554"/>
          </a:xfrm>
          <a:prstGeom prst="rect">
            <a:avLst/>
          </a:prstGeom>
          <a:ln w="6350">
            <a:noFill/>
          </a:ln>
        </p:spPr>
        <p:txBody>
          <a:bodyPr lIns="0" tIns="0" rIns="0" bIns="0" anchor="ctr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900" b="1">
                <a:solidFill>
                  <a:schemeClr val="bg1"/>
                </a:solidFill>
              </a:defRPr>
            </a:lvl1pPr>
            <a:lvl2pPr marL="255985" indent="-127397">
              <a:defRPr sz="750"/>
            </a:lvl2pPr>
            <a:lvl3pPr marL="384572" indent="-128588">
              <a:defRPr sz="750"/>
            </a:lvl3pPr>
            <a:lvl4pPr marL="511969" indent="-127397">
              <a:defRPr sz="750"/>
            </a:lvl4pPr>
            <a:lvl5pPr marL="640556" indent="-128588">
              <a:defRPr sz="75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4" name="Text Placeholder 12"/>
          <p:cNvSpPr>
            <a:spLocks noGrp="1"/>
          </p:cNvSpPr>
          <p:nvPr>
            <p:ph type="body" sz="quarter" idx="47"/>
          </p:nvPr>
        </p:nvSpPr>
        <p:spPr>
          <a:xfrm>
            <a:off x="1401427" y="1278089"/>
            <a:ext cx="645582" cy="561107"/>
          </a:xfrm>
          <a:prstGeom prst="rect">
            <a:avLst/>
          </a:prstGeom>
          <a:ln w="6350">
            <a:noFill/>
          </a:ln>
        </p:spPr>
        <p:txBody>
          <a:bodyPr lIns="0" tIns="0" rIns="0" bIns="0" anchor="ctr"/>
          <a:lstStyle>
            <a:lvl1pPr marL="0" marR="0" indent="0" algn="r" defTabSz="685800" rtl="0" eaLnBrk="1" fontAlgn="auto" latinLnBrk="0" hangingPunct="1">
              <a:lnSpc>
                <a:spcPts val="1275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sz="900" b="1">
                <a:solidFill>
                  <a:schemeClr val="bg1"/>
                </a:solidFill>
              </a:defRPr>
            </a:lvl1pPr>
            <a:lvl2pPr marL="255985" indent="-127397">
              <a:defRPr sz="750"/>
            </a:lvl2pPr>
            <a:lvl3pPr marL="384572" indent="-128588">
              <a:defRPr sz="750"/>
            </a:lvl3pPr>
            <a:lvl4pPr marL="511969" indent="-127397">
              <a:defRPr sz="750"/>
            </a:lvl4pPr>
            <a:lvl5pPr marL="640556" indent="-128588">
              <a:defRPr sz="7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47" name="Text Placeholder 12"/>
          <p:cNvSpPr>
            <a:spLocks noGrp="1"/>
          </p:cNvSpPr>
          <p:nvPr>
            <p:ph type="body" sz="quarter" idx="18"/>
          </p:nvPr>
        </p:nvSpPr>
        <p:spPr>
          <a:xfrm>
            <a:off x="533400" y="1905000"/>
            <a:ext cx="1554480" cy="3977640"/>
          </a:xfrm>
          <a:prstGeom prst="rect">
            <a:avLst/>
          </a:prstGeom>
          <a:noFill/>
          <a:ln>
            <a:noFill/>
          </a:ln>
        </p:spPr>
        <p:txBody>
          <a:bodyPr wrap="square" lIns="91440" anchor="t" anchorCtr="0">
            <a:noAutofit/>
          </a:bodyPr>
          <a:lstStyle>
            <a:lvl1pPr marL="130302" indent="-130302" algn="l">
              <a:spcBef>
                <a:spcPts val="150"/>
              </a:spcBef>
              <a:buClr>
                <a:srgbClr val="B01C2E"/>
              </a:buClr>
              <a:buFont typeface="Wingdings" pitchFamily="2" charset="2"/>
              <a:buChar char="§"/>
              <a:defRPr sz="900" baseline="0"/>
            </a:lvl1pPr>
            <a:lvl2pPr marL="253604" indent="-129779">
              <a:spcBef>
                <a:spcPts val="150"/>
              </a:spcBef>
              <a:buClr>
                <a:srgbClr val="B01C2E"/>
              </a:buClr>
              <a:buFont typeface="Arial" pitchFamily="34" charset="0"/>
              <a:buChar char="•"/>
              <a:tabLst/>
              <a:defRPr sz="900" baseline="0"/>
            </a:lvl2pPr>
            <a:lvl3pPr marL="377190" indent="-129779">
              <a:spcBef>
                <a:spcPts val="150"/>
              </a:spcBef>
              <a:buClr>
                <a:srgbClr val="B01C2E"/>
              </a:buClr>
              <a:buFont typeface="Arial" pitchFamily="34" charset="0"/>
              <a:buChar char="–"/>
              <a:defRPr sz="900" baseline="0"/>
            </a:lvl3pPr>
            <a:lvl4pPr marL="514350" indent="-130302">
              <a:spcBef>
                <a:spcPts val="150"/>
              </a:spcBef>
              <a:buClr>
                <a:srgbClr val="B01C2E"/>
              </a:buClr>
              <a:buFont typeface="Arial" pitchFamily="34" charset="0"/>
              <a:buChar char="–"/>
              <a:tabLst/>
              <a:defRPr sz="900"/>
            </a:lvl4pPr>
            <a:lvl5pPr marL="637794" indent="-130302">
              <a:spcBef>
                <a:spcPts val="150"/>
              </a:spcBef>
              <a:buClr>
                <a:srgbClr val="B01C2E"/>
              </a:buClr>
              <a:buFont typeface="Arial" pitchFamily="34" charset="0"/>
              <a:buChar char="–"/>
              <a:defRPr sz="9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5" name="Rectangle 2"/>
          <p:cNvSpPr>
            <a:spLocks noGrp="1" noChangeArrowheads="1"/>
          </p:cNvSpPr>
          <p:nvPr>
            <p:ph type="title"/>
          </p:nvPr>
        </p:nvSpPr>
        <p:spPr bwMode="gray">
          <a:xfrm>
            <a:off x="452441" y="2"/>
            <a:ext cx="8239125" cy="8985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>
            <a:lvl1pPr algn="l">
              <a:defRPr sz="1650"/>
            </a:lvl1pPr>
          </a:lstStyle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3" name="Slide Number Placeholder 9"/>
          <p:cNvSpPr>
            <a:spLocks noGrp="1"/>
          </p:cNvSpPr>
          <p:nvPr>
            <p:ph type="sldNum" sz="quarter" idx="48"/>
          </p:nvPr>
        </p:nvSpPr>
        <p:spPr/>
        <p:txBody>
          <a:bodyPr/>
          <a:lstStyle>
            <a:lvl1pPr>
              <a:defRPr/>
            </a:lvl1pPr>
          </a:lstStyle>
          <a:p>
            <a:fld id="{A2AEA599-6C77-BA4A-9F89-7B2425581CA4}" type="slidenum">
              <a:rPr lang="en-US" altLang="en-US"/>
              <a:pPr/>
              <a:t>‹#›</a:t>
            </a:fld>
            <a:endParaRPr lang="en-US" altLang="en-US"/>
          </a:p>
        </p:txBody>
      </p:sp>
      <p:sp>
        <p:nvSpPr>
          <p:cNvPr id="64" name="Footer Placeholder 47"/>
          <p:cNvSpPr>
            <a:spLocks noGrp="1"/>
          </p:cNvSpPr>
          <p:nvPr>
            <p:ph type="ftr" sz="quarter" idx="49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r>
              <a:rPr lang="en-US"/>
              <a:t>Ethical Debates, Econ Theories, Real-World Impacts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Top / One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10"/>
          <p:cNvSpPr>
            <a:spLocks noGrp="1"/>
          </p:cNvSpPr>
          <p:nvPr>
            <p:ph sz="quarter" idx="16"/>
          </p:nvPr>
        </p:nvSpPr>
        <p:spPr>
          <a:xfrm>
            <a:off x="381000" y="1417320"/>
            <a:ext cx="4114800" cy="2286000"/>
          </a:xfrm>
          <a:prstGeom prst="rect">
            <a:avLst/>
          </a:prstGeom>
        </p:spPr>
        <p:txBody>
          <a:bodyPr/>
          <a:lstStyle>
            <a:lvl1pPr marL="171450" indent="-171450">
              <a:buClr>
                <a:schemeClr val="accent1"/>
              </a:buClr>
              <a:buFont typeface="Wingdings 2" pitchFamily="18" charset="2"/>
              <a:buChar char=""/>
              <a:defRPr sz="1200"/>
            </a:lvl1pPr>
            <a:lvl2pPr marL="342900" indent="-171450">
              <a:buClr>
                <a:schemeClr val="accent1"/>
              </a:buClr>
              <a:buFont typeface="Arial" pitchFamily="34" charset="0"/>
              <a:buChar char="•"/>
              <a:def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Arial" pitchFamily="34" charset="0"/>
              </a:defRPr>
            </a:lvl2pPr>
            <a:lvl3pPr marL="514350">
              <a:buClr>
                <a:schemeClr val="accent1"/>
              </a:buClr>
              <a:buFont typeface="Arial" pitchFamily="34" charset="0"/>
              <a:buChar char="–"/>
              <a:defRPr sz="1200"/>
            </a:lvl3pPr>
            <a:lvl4pPr marL="685800">
              <a:buClr>
                <a:schemeClr val="accent1"/>
              </a:buClr>
              <a:buFont typeface="Arial" pitchFamily="34" charset="0"/>
              <a:buChar char="–"/>
              <a:defRPr sz="1200"/>
            </a:lvl4pPr>
            <a:lvl5pPr marL="857250">
              <a:buClr>
                <a:schemeClr val="accent1"/>
              </a:buClr>
              <a:buFont typeface="Arial" pitchFamily="34" charset="0"/>
              <a:buChar char="–"/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Content Placeholder 10"/>
          <p:cNvSpPr>
            <a:spLocks noGrp="1"/>
          </p:cNvSpPr>
          <p:nvPr>
            <p:ph sz="quarter" idx="17"/>
          </p:nvPr>
        </p:nvSpPr>
        <p:spPr>
          <a:xfrm>
            <a:off x="4648200" y="1417320"/>
            <a:ext cx="4114800" cy="2286000"/>
          </a:xfrm>
          <a:prstGeom prst="rect">
            <a:avLst/>
          </a:prstGeom>
        </p:spPr>
        <p:txBody>
          <a:bodyPr/>
          <a:lstStyle>
            <a:lvl1pPr marL="171450" indent="-171450">
              <a:buClr>
                <a:schemeClr val="accent1"/>
              </a:buClr>
              <a:buFont typeface="Wingdings 2" pitchFamily="18" charset="2"/>
              <a:buChar char=""/>
              <a:defRPr sz="1200"/>
            </a:lvl1pPr>
            <a:lvl2pPr marL="342900" indent="-171450">
              <a:buClr>
                <a:schemeClr val="accent1"/>
              </a:buClr>
              <a:buFont typeface="Arial" pitchFamily="34" charset="0"/>
              <a:buChar char="•"/>
              <a:def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Arial" pitchFamily="34" charset="0"/>
              </a:defRPr>
            </a:lvl2pPr>
            <a:lvl3pPr marL="514350">
              <a:buClr>
                <a:schemeClr val="accent1"/>
              </a:buClr>
              <a:buFont typeface="Arial" pitchFamily="34" charset="0"/>
              <a:buChar char="–"/>
              <a:defRPr sz="1200"/>
            </a:lvl3pPr>
            <a:lvl4pPr marL="685800">
              <a:buClr>
                <a:schemeClr val="accent1"/>
              </a:buClr>
              <a:buFont typeface="Arial" pitchFamily="34" charset="0"/>
              <a:buChar char="–"/>
              <a:defRPr sz="1200"/>
            </a:lvl4pPr>
            <a:lvl5pPr marL="857250">
              <a:buClr>
                <a:schemeClr val="accent1"/>
              </a:buClr>
              <a:buFont typeface="Arial" pitchFamily="34" charset="0"/>
              <a:buChar char="–"/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3" name="Content Placeholder 10"/>
          <p:cNvSpPr>
            <a:spLocks noGrp="1"/>
          </p:cNvSpPr>
          <p:nvPr>
            <p:ph sz="quarter" idx="18"/>
          </p:nvPr>
        </p:nvSpPr>
        <p:spPr>
          <a:xfrm>
            <a:off x="381000" y="3886200"/>
            <a:ext cx="8382000" cy="2286000"/>
          </a:xfrm>
          <a:prstGeom prst="rect">
            <a:avLst/>
          </a:prstGeom>
        </p:spPr>
        <p:txBody>
          <a:bodyPr/>
          <a:lstStyle>
            <a:lvl1pPr marL="171450" indent="-171450">
              <a:buClr>
                <a:schemeClr val="accent1"/>
              </a:buClr>
              <a:buFont typeface="Wingdings 2" pitchFamily="18" charset="2"/>
              <a:buChar char=""/>
              <a:defRPr sz="1200"/>
            </a:lvl1pPr>
            <a:lvl2pPr marL="342900" indent="-171450">
              <a:buClr>
                <a:schemeClr val="accent1"/>
              </a:buClr>
              <a:buFont typeface="Arial" pitchFamily="34" charset="0"/>
              <a:buChar char="•"/>
              <a:def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Arial" pitchFamily="34" charset="0"/>
              </a:defRPr>
            </a:lvl2pPr>
            <a:lvl3pPr marL="514350">
              <a:buClr>
                <a:schemeClr val="accent1"/>
              </a:buClr>
              <a:buFont typeface="Arial" pitchFamily="34" charset="0"/>
              <a:buChar char="–"/>
              <a:defRPr sz="1200"/>
            </a:lvl3pPr>
            <a:lvl4pPr marL="685800">
              <a:buClr>
                <a:schemeClr val="accent1"/>
              </a:buClr>
              <a:buFont typeface="Arial" pitchFamily="34" charset="0"/>
              <a:buChar char="–"/>
              <a:defRPr sz="1200"/>
            </a:lvl4pPr>
            <a:lvl5pPr marL="857250">
              <a:buClr>
                <a:schemeClr val="accent1"/>
              </a:buClr>
              <a:buFont typeface="Arial" pitchFamily="34" charset="0"/>
              <a:buChar char="–"/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Rectangle 2"/>
          <p:cNvSpPr>
            <a:spLocks noGrp="1" noChangeArrowheads="1"/>
          </p:cNvSpPr>
          <p:nvPr>
            <p:ph type="title"/>
          </p:nvPr>
        </p:nvSpPr>
        <p:spPr bwMode="gray">
          <a:xfrm>
            <a:off x="452441" y="2"/>
            <a:ext cx="8239125" cy="8985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>
            <a:lvl1pPr algn="l">
              <a:defRPr sz="1650"/>
            </a:lvl1pPr>
          </a:lstStyle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Slide Number Placeholder 9"/>
          <p:cNvSpPr>
            <a:spLocks noGrp="1"/>
          </p:cNvSpPr>
          <p:nvPr>
            <p:ph type="sldNum" sz="quarter" idx="19"/>
          </p:nvPr>
        </p:nvSpPr>
        <p:spPr/>
        <p:txBody>
          <a:bodyPr/>
          <a:lstStyle>
            <a:lvl1pPr>
              <a:defRPr/>
            </a:lvl1pPr>
          </a:lstStyle>
          <a:p>
            <a:fld id="{DBDD9035-58B9-F243-8D2E-5AB7C4167337}" type="slidenum">
              <a:rPr lang="en-US" altLang="en-US"/>
              <a:pPr/>
              <a:t>‹#›</a:t>
            </a:fld>
            <a:endParaRPr lang="en-US" altLang="en-US" dirty="0"/>
          </a:p>
        </p:txBody>
      </p:sp>
      <p:sp>
        <p:nvSpPr>
          <p:cNvPr id="8" name="Footer Placeholder 12"/>
          <p:cNvSpPr>
            <a:spLocks noGrp="1"/>
          </p:cNvSpPr>
          <p:nvPr>
            <p:ph type="ftr" sz="quarter" idx="2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Ethical Debates, Econ Theories, Real-World Impacts</a:t>
            </a:r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ant chart or Timeline 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Rectangle 11"/>
          <p:cNvSpPr>
            <a:spLocks noChangeArrowheads="1"/>
          </p:cNvSpPr>
          <p:nvPr userDrawn="1"/>
        </p:nvSpPr>
        <p:spPr bwMode="auto">
          <a:xfrm>
            <a:off x="1555750" y="1828802"/>
            <a:ext cx="7131050" cy="379413"/>
          </a:xfrm>
          <a:prstGeom prst="rect">
            <a:avLst/>
          </a:prstGeom>
          <a:solidFill>
            <a:srgbClr val="D9D9D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Calibri" charset="0"/>
                <a:ea typeface="Arial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charset="0"/>
                <a:ea typeface="Arial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charset="0"/>
                <a:ea typeface="Arial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charset="0"/>
                <a:ea typeface="Arial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charset="0"/>
                <a:ea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Arial" charset="0"/>
                <a:cs typeface="Arial" charset="0"/>
              </a:defRPr>
            </a:lvl9pPr>
          </a:lstStyle>
          <a:p>
            <a:endParaRPr lang="en-US" altLang="en-US" sz="1350">
              <a:latin typeface="Arial" charset="0"/>
            </a:endParaRPr>
          </a:p>
        </p:txBody>
      </p:sp>
      <p:sp>
        <p:nvSpPr>
          <p:cNvPr id="71" name="Rectangle 13"/>
          <p:cNvSpPr>
            <a:spLocks noChangeArrowheads="1"/>
          </p:cNvSpPr>
          <p:nvPr userDrawn="1"/>
        </p:nvSpPr>
        <p:spPr bwMode="auto">
          <a:xfrm>
            <a:off x="447675" y="2189163"/>
            <a:ext cx="1098550" cy="3287712"/>
          </a:xfrm>
          <a:prstGeom prst="rect">
            <a:avLst/>
          </a:prstGeom>
          <a:solidFill>
            <a:srgbClr val="D9D9D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Calibri" charset="0"/>
                <a:ea typeface="Arial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charset="0"/>
                <a:ea typeface="Arial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charset="0"/>
                <a:ea typeface="Arial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charset="0"/>
                <a:ea typeface="Arial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charset="0"/>
                <a:ea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Arial" charset="0"/>
                <a:cs typeface="Arial" charset="0"/>
              </a:defRPr>
            </a:lvl9pPr>
          </a:lstStyle>
          <a:p>
            <a:endParaRPr lang="en-US" altLang="en-US" sz="1350">
              <a:latin typeface="Arial" charset="0"/>
            </a:endParaRPr>
          </a:p>
        </p:txBody>
      </p:sp>
      <p:grpSp>
        <p:nvGrpSpPr>
          <p:cNvPr id="72" name="Group 84"/>
          <p:cNvGrpSpPr>
            <a:grpSpLocks/>
          </p:cNvGrpSpPr>
          <p:nvPr userDrawn="1"/>
        </p:nvGrpSpPr>
        <p:grpSpPr bwMode="auto">
          <a:xfrm>
            <a:off x="442914" y="1819275"/>
            <a:ext cx="8234362" cy="3657600"/>
            <a:chOff x="443344" y="1819866"/>
            <a:chExt cx="8234523" cy="3657600"/>
          </a:xfrm>
        </p:grpSpPr>
        <p:grpSp>
          <p:nvGrpSpPr>
            <p:cNvPr id="73" name="Group 83"/>
            <p:cNvGrpSpPr>
              <a:grpSpLocks/>
            </p:cNvGrpSpPr>
            <p:nvPr userDrawn="1"/>
          </p:nvGrpSpPr>
          <p:grpSpPr bwMode="auto">
            <a:xfrm>
              <a:off x="443344" y="2565862"/>
              <a:ext cx="8229600" cy="2556366"/>
              <a:chOff x="443344" y="2565862"/>
              <a:chExt cx="8229600" cy="2556366"/>
            </a:xfrm>
          </p:grpSpPr>
          <p:cxnSp>
            <p:nvCxnSpPr>
              <p:cNvPr id="87" name="Straight Connector 27"/>
              <p:cNvCxnSpPr>
                <a:cxnSpLocks noChangeShapeType="1"/>
              </p:cNvCxnSpPr>
              <p:nvPr userDrawn="1"/>
            </p:nvCxnSpPr>
            <p:spPr bwMode="auto">
              <a:xfrm>
                <a:off x="443344" y="5120640"/>
                <a:ext cx="8229600" cy="1588"/>
              </a:xfrm>
              <a:prstGeom prst="line">
                <a:avLst/>
              </a:prstGeom>
              <a:noFill/>
              <a:ln w="6350">
                <a:solidFill>
                  <a:srgbClr val="666666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88" name="Straight Connector 28"/>
              <p:cNvCxnSpPr>
                <a:cxnSpLocks noChangeShapeType="1"/>
              </p:cNvCxnSpPr>
              <p:nvPr userDrawn="1"/>
            </p:nvCxnSpPr>
            <p:spPr bwMode="auto">
              <a:xfrm>
                <a:off x="443344" y="4754880"/>
                <a:ext cx="8229600" cy="1588"/>
              </a:xfrm>
              <a:prstGeom prst="line">
                <a:avLst/>
              </a:prstGeom>
              <a:noFill/>
              <a:ln w="6350">
                <a:solidFill>
                  <a:srgbClr val="666666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89" name="Straight Connector 29"/>
              <p:cNvCxnSpPr>
                <a:cxnSpLocks noChangeShapeType="1"/>
              </p:cNvCxnSpPr>
              <p:nvPr userDrawn="1"/>
            </p:nvCxnSpPr>
            <p:spPr bwMode="auto">
              <a:xfrm>
                <a:off x="443344" y="4389120"/>
                <a:ext cx="8229600" cy="1588"/>
              </a:xfrm>
              <a:prstGeom prst="line">
                <a:avLst/>
              </a:prstGeom>
              <a:noFill/>
              <a:ln w="6350">
                <a:solidFill>
                  <a:srgbClr val="666666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90" name="Straight Connector 30"/>
              <p:cNvCxnSpPr>
                <a:cxnSpLocks noChangeShapeType="1"/>
              </p:cNvCxnSpPr>
              <p:nvPr userDrawn="1"/>
            </p:nvCxnSpPr>
            <p:spPr bwMode="auto">
              <a:xfrm>
                <a:off x="443344" y="4028902"/>
                <a:ext cx="8229600" cy="1588"/>
              </a:xfrm>
              <a:prstGeom prst="line">
                <a:avLst/>
              </a:prstGeom>
              <a:noFill/>
              <a:ln w="6350">
                <a:solidFill>
                  <a:srgbClr val="666666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91" name="Straight Connector 31"/>
              <p:cNvCxnSpPr>
                <a:cxnSpLocks noChangeShapeType="1"/>
              </p:cNvCxnSpPr>
              <p:nvPr userDrawn="1"/>
            </p:nvCxnSpPr>
            <p:spPr bwMode="auto">
              <a:xfrm>
                <a:off x="443344" y="3663142"/>
                <a:ext cx="8229600" cy="1588"/>
              </a:xfrm>
              <a:prstGeom prst="line">
                <a:avLst/>
              </a:prstGeom>
              <a:noFill/>
              <a:ln w="6350">
                <a:solidFill>
                  <a:srgbClr val="666666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92" name="Straight Connector 32"/>
              <p:cNvCxnSpPr>
                <a:cxnSpLocks noChangeShapeType="1"/>
              </p:cNvCxnSpPr>
              <p:nvPr userDrawn="1"/>
            </p:nvCxnSpPr>
            <p:spPr bwMode="auto">
              <a:xfrm>
                <a:off x="443344" y="3302924"/>
                <a:ext cx="8229600" cy="1588"/>
              </a:xfrm>
              <a:prstGeom prst="line">
                <a:avLst/>
              </a:prstGeom>
              <a:noFill/>
              <a:ln w="6350">
                <a:solidFill>
                  <a:srgbClr val="666666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93" name="Straight Connector 33"/>
              <p:cNvCxnSpPr>
                <a:cxnSpLocks noChangeShapeType="1"/>
              </p:cNvCxnSpPr>
              <p:nvPr userDrawn="1"/>
            </p:nvCxnSpPr>
            <p:spPr bwMode="auto">
              <a:xfrm>
                <a:off x="443344" y="2926080"/>
                <a:ext cx="8229600" cy="1588"/>
              </a:xfrm>
              <a:prstGeom prst="line">
                <a:avLst/>
              </a:prstGeom>
              <a:noFill/>
              <a:ln w="6350">
                <a:solidFill>
                  <a:srgbClr val="666666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94" name="Straight Connector 34"/>
              <p:cNvCxnSpPr>
                <a:cxnSpLocks noChangeShapeType="1"/>
              </p:cNvCxnSpPr>
              <p:nvPr userDrawn="1"/>
            </p:nvCxnSpPr>
            <p:spPr bwMode="auto">
              <a:xfrm>
                <a:off x="443344" y="2565862"/>
                <a:ext cx="8229600" cy="1588"/>
              </a:xfrm>
              <a:prstGeom prst="line">
                <a:avLst/>
              </a:prstGeom>
              <a:noFill/>
              <a:ln w="6350">
                <a:solidFill>
                  <a:srgbClr val="666666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</p:grpSp>
        <p:grpSp>
          <p:nvGrpSpPr>
            <p:cNvPr id="74" name="Group 82"/>
            <p:cNvGrpSpPr>
              <a:grpSpLocks/>
            </p:cNvGrpSpPr>
            <p:nvPr userDrawn="1"/>
          </p:nvGrpSpPr>
          <p:grpSpPr bwMode="auto">
            <a:xfrm>
              <a:off x="2202964" y="1819866"/>
              <a:ext cx="6474903" cy="3657600"/>
              <a:chOff x="2202964" y="1819866"/>
              <a:chExt cx="6474903" cy="3657600"/>
            </a:xfrm>
          </p:grpSpPr>
          <p:cxnSp>
            <p:nvCxnSpPr>
              <p:cNvPr id="75" name="Straight Connector 16"/>
              <p:cNvCxnSpPr>
                <a:cxnSpLocks noChangeShapeType="1"/>
              </p:cNvCxnSpPr>
              <p:nvPr userDrawn="1"/>
            </p:nvCxnSpPr>
            <p:spPr bwMode="auto">
              <a:xfrm rot="5400000">
                <a:off x="374958" y="3647872"/>
                <a:ext cx="3657600" cy="1588"/>
              </a:xfrm>
              <a:prstGeom prst="line">
                <a:avLst/>
              </a:prstGeom>
              <a:noFill/>
              <a:ln w="6350">
                <a:solidFill>
                  <a:srgbClr val="A9A9A9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76" name="Straight Connector 17"/>
              <p:cNvCxnSpPr>
                <a:cxnSpLocks noChangeShapeType="1"/>
              </p:cNvCxnSpPr>
              <p:nvPr userDrawn="1"/>
            </p:nvCxnSpPr>
            <p:spPr bwMode="auto">
              <a:xfrm rot="5400000">
                <a:off x="1022290" y="3647872"/>
                <a:ext cx="3657600" cy="1588"/>
              </a:xfrm>
              <a:prstGeom prst="line">
                <a:avLst/>
              </a:prstGeom>
              <a:noFill/>
              <a:ln w="6350">
                <a:solidFill>
                  <a:srgbClr val="A9A9A9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77" name="Straight Connector 18"/>
              <p:cNvCxnSpPr>
                <a:cxnSpLocks noChangeShapeType="1"/>
              </p:cNvCxnSpPr>
              <p:nvPr userDrawn="1"/>
            </p:nvCxnSpPr>
            <p:spPr bwMode="auto">
              <a:xfrm rot="5400000">
                <a:off x="1669622" y="3647872"/>
                <a:ext cx="3657600" cy="1588"/>
              </a:xfrm>
              <a:prstGeom prst="line">
                <a:avLst/>
              </a:prstGeom>
              <a:noFill/>
              <a:ln w="6350">
                <a:solidFill>
                  <a:srgbClr val="A9A9A9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79" name="Straight Connector 19"/>
              <p:cNvCxnSpPr>
                <a:cxnSpLocks noChangeShapeType="1"/>
              </p:cNvCxnSpPr>
              <p:nvPr userDrawn="1"/>
            </p:nvCxnSpPr>
            <p:spPr bwMode="auto">
              <a:xfrm rot="5400000">
                <a:off x="2316954" y="3647872"/>
                <a:ext cx="3657600" cy="1588"/>
              </a:xfrm>
              <a:prstGeom prst="line">
                <a:avLst/>
              </a:prstGeom>
              <a:noFill/>
              <a:ln w="6350">
                <a:solidFill>
                  <a:srgbClr val="A9A9A9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80" name="Straight Connector 20"/>
              <p:cNvCxnSpPr>
                <a:cxnSpLocks noChangeShapeType="1"/>
              </p:cNvCxnSpPr>
              <p:nvPr userDrawn="1"/>
            </p:nvCxnSpPr>
            <p:spPr bwMode="auto">
              <a:xfrm rot="5400000">
                <a:off x="2964286" y="3647872"/>
                <a:ext cx="3657600" cy="1588"/>
              </a:xfrm>
              <a:prstGeom prst="line">
                <a:avLst/>
              </a:prstGeom>
              <a:noFill/>
              <a:ln w="6350">
                <a:solidFill>
                  <a:srgbClr val="A9A9A9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81" name="Straight Connector 21"/>
              <p:cNvCxnSpPr>
                <a:cxnSpLocks noChangeShapeType="1"/>
              </p:cNvCxnSpPr>
              <p:nvPr userDrawn="1"/>
            </p:nvCxnSpPr>
            <p:spPr bwMode="auto">
              <a:xfrm rot="5400000">
                <a:off x="3611618" y="3647872"/>
                <a:ext cx="3657600" cy="1588"/>
              </a:xfrm>
              <a:prstGeom prst="line">
                <a:avLst/>
              </a:prstGeom>
              <a:noFill/>
              <a:ln w="6350">
                <a:solidFill>
                  <a:srgbClr val="A9A9A9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82" name="Straight Connector 22"/>
              <p:cNvCxnSpPr>
                <a:cxnSpLocks noChangeShapeType="1"/>
              </p:cNvCxnSpPr>
              <p:nvPr userDrawn="1"/>
            </p:nvCxnSpPr>
            <p:spPr bwMode="auto">
              <a:xfrm rot="5400000">
                <a:off x="4258950" y="3647872"/>
                <a:ext cx="3657600" cy="1588"/>
              </a:xfrm>
              <a:prstGeom prst="line">
                <a:avLst/>
              </a:prstGeom>
              <a:noFill/>
              <a:ln w="6350">
                <a:solidFill>
                  <a:srgbClr val="A9A9A9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83" name="Straight Connector 23"/>
              <p:cNvCxnSpPr>
                <a:cxnSpLocks noChangeShapeType="1"/>
              </p:cNvCxnSpPr>
              <p:nvPr userDrawn="1"/>
            </p:nvCxnSpPr>
            <p:spPr bwMode="auto">
              <a:xfrm rot="5400000">
                <a:off x="4906282" y="3647872"/>
                <a:ext cx="3657600" cy="1588"/>
              </a:xfrm>
              <a:prstGeom prst="line">
                <a:avLst/>
              </a:prstGeom>
              <a:noFill/>
              <a:ln w="6350">
                <a:solidFill>
                  <a:srgbClr val="A9A9A9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84" name="Straight Connector 24"/>
              <p:cNvCxnSpPr>
                <a:cxnSpLocks noChangeShapeType="1"/>
              </p:cNvCxnSpPr>
              <p:nvPr userDrawn="1"/>
            </p:nvCxnSpPr>
            <p:spPr bwMode="auto">
              <a:xfrm rot="5400000">
                <a:off x="5553614" y="3647872"/>
                <a:ext cx="3657600" cy="1588"/>
              </a:xfrm>
              <a:prstGeom prst="line">
                <a:avLst/>
              </a:prstGeom>
              <a:noFill/>
              <a:ln w="6350">
                <a:solidFill>
                  <a:srgbClr val="A9A9A9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85" name="Straight Connector 25"/>
              <p:cNvCxnSpPr>
                <a:cxnSpLocks noChangeShapeType="1"/>
              </p:cNvCxnSpPr>
              <p:nvPr userDrawn="1"/>
            </p:nvCxnSpPr>
            <p:spPr bwMode="auto">
              <a:xfrm rot="5400000">
                <a:off x="6200946" y="3647872"/>
                <a:ext cx="3657600" cy="1588"/>
              </a:xfrm>
              <a:prstGeom prst="line">
                <a:avLst/>
              </a:prstGeom>
              <a:noFill/>
              <a:ln w="6350">
                <a:solidFill>
                  <a:srgbClr val="A9A9A9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86" name="Straight Connector 26"/>
              <p:cNvCxnSpPr>
                <a:cxnSpLocks noChangeShapeType="1"/>
              </p:cNvCxnSpPr>
              <p:nvPr userDrawn="1"/>
            </p:nvCxnSpPr>
            <p:spPr bwMode="auto">
              <a:xfrm rot="5400000">
                <a:off x="6848273" y="3647872"/>
                <a:ext cx="3657600" cy="1588"/>
              </a:xfrm>
              <a:prstGeom prst="line">
                <a:avLst/>
              </a:prstGeom>
              <a:noFill/>
              <a:ln w="6350">
                <a:solidFill>
                  <a:srgbClr val="A9A9A9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</p:grpSp>
      </p:grpSp>
      <p:sp>
        <p:nvSpPr>
          <p:cNvPr id="95" name="TextBox 36"/>
          <p:cNvSpPr txBox="1">
            <a:spLocks noChangeArrowheads="1"/>
          </p:cNvSpPr>
          <p:nvPr userDrawn="1"/>
        </p:nvSpPr>
        <p:spPr bwMode="auto">
          <a:xfrm>
            <a:off x="512764" y="1566865"/>
            <a:ext cx="884237" cy="180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/>
          <a:lstStyle>
            <a:lvl1pPr>
              <a:defRPr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eaLnBrk="0" hangingPunct="0">
              <a:lnSpc>
                <a:spcPts val="1050"/>
              </a:lnSpc>
              <a:spcBef>
                <a:spcPts val="1125"/>
              </a:spcBef>
              <a:buClr>
                <a:schemeClr val="accent1"/>
              </a:buClr>
              <a:buFont typeface="Wingdings 2" pitchFamily="18" charset="2"/>
              <a:buNone/>
              <a:defRPr/>
            </a:pPr>
            <a:r>
              <a:rPr lang="en-US" sz="600" b="1">
                <a:solidFill>
                  <a:srgbClr val="000000"/>
                </a:solidFill>
                <a:latin typeface="Arial" charset="0"/>
                <a:ea typeface="+mn-ea"/>
              </a:rPr>
              <a:t>WEEK NUMBER</a:t>
            </a:r>
          </a:p>
        </p:txBody>
      </p:sp>
      <p:sp>
        <p:nvSpPr>
          <p:cNvPr id="96" name="TextBox 37"/>
          <p:cNvSpPr txBox="1">
            <a:spLocks noChangeArrowheads="1"/>
          </p:cNvSpPr>
          <p:nvPr userDrawn="1"/>
        </p:nvSpPr>
        <p:spPr bwMode="auto">
          <a:xfrm>
            <a:off x="512764" y="1939925"/>
            <a:ext cx="884237" cy="1793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/>
          <a:lstStyle>
            <a:lvl1pPr>
              <a:defRPr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eaLnBrk="0" hangingPunct="0">
              <a:lnSpc>
                <a:spcPts val="1050"/>
              </a:lnSpc>
              <a:spcBef>
                <a:spcPts val="1125"/>
              </a:spcBef>
              <a:buClr>
                <a:schemeClr val="accent1"/>
              </a:buClr>
              <a:buFont typeface="Wingdings 2" pitchFamily="18" charset="2"/>
              <a:buNone/>
              <a:defRPr/>
            </a:pPr>
            <a:r>
              <a:rPr lang="en-US" sz="600" b="1">
                <a:solidFill>
                  <a:srgbClr val="000000"/>
                </a:solidFill>
                <a:latin typeface="Arial" charset="0"/>
                <a:ea typeface="+mn-ea"/>
              </a:rPr>
              <a:t>STARTS ON</a:t>
            </a:r>
          </a:p>
        </p:txBody>
      </p:sp>
      <p:cxnSp>
        <p:nvCxnSpPr>
          <p:cNvPr id="97" name="Straight Connector 39"/>
          <p:cNvCxnSpPr>
            <a:cxnSpLocks noChangeShapeType="1"/>
          </p:cNvCxnSpPr>
          <p:nvPr userDrawn="1"/>
        </p:nvCxnSpPr>
        <p:spPr bwMode="auto">
          <a:xfrm>
            <a:off x="442913" y="2200275"/>
            <a:ext cx="8229600" cy="1588"/>
          </a:xfrm>
          <a:prstGeom prst="line">
            <a:avLst/>
          </a:prstGeom>
          <a:noFill/>
          <a:ln w="19050">
            <a:solidFill>
              <a:srgbClr val="666666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98" name="Straight Connector 40"/>
          <p:cNvCxnSpPr>
            <a:cxnSpLocks noChangeShapeType="1"/>
          </p:cNvCxnSpPr>
          <p:nvPr userDrawn="1"/>
        </p:nvCxnSpPr>
        <p:spPr bwMode="auto">
          <a:xfrm>
            <a:off x="442913" y="5486400"/>
            <a:ext cx="8229600" cy="1588"/>
          </a:xfrm>
          <a:prstGeom prst="line">
            <a:avLst/>
          </a:prstGeom>
          <a:noFill/>
          <a:ln w="19050">
            <a:solidFill>
              <a:srgbClr val="666666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99" name="Freeform 40"/>
          <p:cNvSpPr>
            <a:spLocks/>
          </p:cNvSpPr>
          <p:nvPr userDrawn="1"/>
        </p:nvSpPr>
        <p:spPr bwMode="auto">
          <a:xfrm>
            <a:off x="1555751" y="1468440"/>
            <a:ext cx="7102475" cy="4027487"/>
          </a:xfrm>
          <a:custGeom>
            <a:avLst/>
            <a:gdLst>
              <a:gd name="T0" fmla="*/ 0 w 7101191"/>
              <a:gd name="T1" fmla="*/ 4028195 h 4027251"/>
              <a:gd name="T2" fmla="*/ 0 w 7101191"/>
              <a:gd name="T3" fmla="*/ 0 h 4027251"/>
              <a:gd name="T4" fmla="*/ 7106328 w 7101191"/>
              <a:gd name="T5" fmla="*/ 0 h 4027251"/>
              <a:gd name="T6" fmla="*/ 0 60000 65536"/>
              <a:gd name="T7" fmla="*/ 0 60000 65536"/>
              <a:gd name="T8" fmla="*/ 0 60000 65536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0" t="0" r="r" b="b"/>
            <a:pathLst>
              <a:path w="7101191" h="4027251">
                <a:moveTo>
                  <a:pt x="0" y="4027251"/>
                </a:moveTo>
                <a:lnTo>
                  <a:pt x="0" y="0"/>
                </a:lnTo>
                <a:lnTo>
                  <a:pt x="7101191" y="0"/>
                </a:lnTo>
              </a:path>
            </a:pathLst>
          </a:custGeom>
          <a:noFill/>
          <a:ln w="19050" cap="flat" cmpd="sng">
            <a:solidFill>
              <a:srgbClr val="666666"/>
            </a:solidFill>
            <a:prstDash val="solid"/>
            <a:round/>
            <a:headEnd type="none" w="med" len="med"/>
            <a:tailEnd type="none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en-US" sz="1350"/>
          </a:p>
        </p:txBody>
      </p:sp>
      <p:cxnSp>
        <p:nvCxnSpPr>
          <p:cNvPr id="100" name="Straight Connector 42"/>
          <p:cNvCxnSpPr>
            <a:cxnSpLocks noChangeShapeType="1"/>
          </p:cNvCxnSpPr>
          <p:nvPr userDrawn="1"/>
        </p:nvCxnSpPr>
        <p:spPr bwMode="auto">
          <a:xfrm>
            <a:off x="1546226" y="1828800"/>
            <a:ext cx="649288" cy="228600"/>
          </a:xfrm>
          <a:prstGeom prst="line">
            <a:avLst/>
          </a:prstGeom>
          <a:noFill/>
          <a:ln w="19050">
            <a:solidFill>
              <a:srgbClr val="666666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39" name="Text Placeholder 12"/>
          <p:cNvSpPr>
            <a:spLocks noGrp="1"/>
          </p:cNvSpPr>
          <p:nvPr>
            <p:ph type="body" sz="quarter" idx="33"/>
          </p:nvPr>
        </p:nvSpPr>
        <p:spPr>
          <a:xfrm>
            <a:off x="1546225" y="1835813"/>
            <a:ext cx="645912" cy="354728"/>
          </a:xfrm>
          <a:prstGeom prst="rect">
            <a:avLst/>
          </a:prstGeom>
          <a:ln w="6350">
            <a:noFill/>
          </a:ln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675" b="1" cap="all" baseline="0">
                <a:solidFill>
                  <a:srgbClr val="4D4D4D"/>
                </a:solidFill>
              </a:defRPr>
            </a:lvl1pPr>
            <a:lvl2pPr marL="255985" indent="-127397">
              <a:defRPr sz="750"/>
            </a:lvl2pPr>
            <a:lvl3pPr marL="384572" indent="-128588">
              <a:defRPr sz="750"/>
            </a:lvl3pPr>
            <a:lvl4pPr marL="511969" indent="-127397">
              <a:defRPr sz="750"/>
            </a:lvl4pPr>
            <a:lvl5pPr marL="640556" indent="-128588">
              <a:defRPr sz="75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0" name="Text Placeholder 12"/>
          <p:cNvSpPr>
            <a:spLocks noGrp="1"/>
          </p:cNvSpPr>
          <p:nvPr>
            <p:ph type="body" sz="quarter" idx="34"/>
          </p:nvPr>
        </p:nvSpPr>
        <p:spPr>
          <a:xfrm>
            <a:off x="2203314" y="1835813"/>
            <a:ext cx="646889" cy="354728"/>
          </a:xfrm>
          <a:prstGeom prst="rect">
            <a:avLst/>
          </a:prstGeom>
          <a:ln w="6350">
            <a:noFill/>
          </a:ln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675" b="1" cap="all" baseline="0">
                <a:solidFill>
                  <a:srgbClr val="4D4D4D"/>
                </a:solidFill>
              </a:defRPr>
            </a:lvl1pPr>
            <a:lvl2pPr marL="255985" indent="-127397">
              <a:defRPr sz="750"/>
            </a:lvl2pPr>
            <a:lvl3pPr marL="384572" indent="-128588">
              <a:defRPr sz="750"/>
            </a:lvl3pPr>
            <a:lvl4pPr marL="511969" indent="-127397">
              <a:defRPr sz="750"/>
            </a:lvl4pPr>
            <a:lvl5pPr marL="640556" indent="-128588">
              <a:defRPr sz="75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1" name="Text Placeholder 12"/>
          <p:cNvSpPr>
            <a:spLocks noGrp="1"/>
          </p:cNvSpPr>
          <p:nvPr>
            <p:ph type="body" sz="quarter" idx="35"/>
          </p:nvPr>
        </p:nvSpPr>
        <p:spPr>
          <a:xfrm>
            <a:off x="2850206" y="1835813"/>
            <a:ext cx="651754" cy="354728"/>
          </a:xfrm>
          <a:prstGeom prst="rect">
            <a:avLst/>
          </a:prstGeom>
          <a:ln w="6350">
            <a:noFill/>
          </a:ln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675" b="1" cap="all" baseline="0">
                <a:solidFill>
                  <a:srgbClr val="4D4D4D"/>
                </a:solidFill>
              </a:defRPr>
            </a:lvl1pPr>
            <a:lvl2pPr marL="255985" indent="-127397">
              <a:defRPr sz="750"/>
            </a:lvl2pPr>
            <a:lvl3pPr marL="384572" indent="-128588">
              <a:defRPr sz="750"/>
            </a:lvl3pPr>
            <a:lvl4pPr marL="511969" indent="-127397">
              <a:defRPr sz="750"/>
            </a:lvl4pPr>
            <a:lvl5pPr marL="640556" indent="-128588">
              <a:defRPr sz="75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2" name="Text Placeholder 12"/>
          <p:cNvSpPr>
            <a:spLocks noGrp="1"/>
          </p:cNvSpPr>
          <p:nvPr>
            <p:ph type="body" sz="quarter" idx="36"/>
          </p:nvPr>
        </p:nvSpPr>
        <p:spPr>
          <a:xfrm>
            <a:off x="3497094" y="1835813"/>
            <a:ext cx="642026" cy="354728"/>
          </a:xfrm>
          <a:prstGeom prst="rect">
            <a:avLst/>
          </a:prstGeom>
          <a:ln w="6350">
            <a:noFill/>
          </a:ln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675" b="1" cap="all" baseline="0">
                <a:solidFill>
                  <a:srgbClr val="4D4D4D"/>
                </a:solidFill>
              </a:defRPr>
            </a:lvl1pPr>
            <a:lvl2pPr marL="255985" indent="-127397">
              <a:defRPr sz="750"/>
            </a:lvl2pPr>
            <a:lvl3pPr marL="384572" indent="-128588">
              <a:defRPr sz="750"/>
            </a:lvl3pPr>
            <a:lvl4pPr marL="511969" indent="-127397">
              <a:defRPr sz="750"/>
            </a:lvl4pPr>
            <a:lvl5pPr marL="640556" indent="-128588">
              <a:defRPr sz="75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3" name="Text Placeholder 12"/>
          <p:cNvSpPr>
            <a:spLocks noGrp="1"/>
          </p:cNvSpPr>
          <p:nvPr>
            <p:ph type="body" sz="quarter" idx="37"/>
          </p:nvPr>
        </p:nvSpPr>
        <p:spPr>
          <a:xfrm>
            <a:off x="4139118" y="1835813"/>
            <a:ext cx="649224" cy="354728"/>
          </a:xfrm>
          <a:prstGeom prst="rect">
            <a:avLst/>
          </a:prstGeom>
          <a:ln w="6350">
            <a:noFill/>
          </a:ln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675" b="1" cap="all" baseline="0">
                <a:solidFill>
                  <a:srgbClr val="4D4D4D"/>
                </a:solidFill>
              </a:defRPr>
            </a:lvl1pPr>
            <a:lvl2pPr marL="255985" indent="-127397">
              <a:defRPr sz="750"/>
            </a:lvl2pPr>
            <a:lvl3pPr marL="384572" indent="-128588">
              <a:defRPr sz="750"/>
            </a:lvl3pPr>
            <a:lvl4pPr marL="511969" indent="-127397">
              <a:defRPr sz="750"/>
            </a:lvl4pPr>
            <a:lvl5pPr marL="640556" indent="-128588">
              <a:defRPr sz="75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4" name="Text Placeholder 12"/>
          <p:cNvSpPr>
            <a:spLocks noGrp="1"/>
          </p:cNvSpPr>
          <p:nvPr>
            <p:ph type="body" sz="quarter" idx="38"/>
          </p:nvPr>
        </p:nvSpPr>
        <p:spPr>
          <a:xfrm>
            <a:off x="4795736" y="1835813"/>
            <a:ext cx="649224" cy="354728"/>
          </a:xfrm>
          <a:prstGeom prst="rect">
            <a:avLst/>
          </a:prstGeom>
          <a:ln w="6350">
            <a:noFill/>
          </a:ln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675" b="1" cap="all" baseline="0">
                <a:solidFill>
                  <a:srgbClr val="4D4D4D"/>
                </a:solidFill>
              </a:defRPr>
            </a:lvl1pPr>
            <a:lvl2pPr marL="255985" indent="-127397">
              <a:defRPr sz="750"/>
            </a:lvl2pPr>
            <a:lvl3pPr marL="384572" indent="-128588">
              <a:defRPr sz="750"/>
            </a:lvl3pPr>
            <a:lvl4pPr marL="511969" indent="-127397">
              <a:defRPr sz="750"/>
            </a:lvl4pPr>
            <a:lvl5pPr marL="640556" indent="-128588">
              <a:defRPr sz="75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5" name="Text Placeholder 12"/>
          <p:cNvSpPr>
            <a:spLocks noGrp="1"/>
          </p:cNvSpPr>
          <p:nvPr>
            <p:ph type="body" sz="quarter" idx="39"/>
          </p:nvPr>
        </p:nvSpPr>
        <p:spPr>
          <a:xfrm>
            <a:off x="5437760" y="1835813"/>
            <a:ext cx="649224" cy="354728"/>
          </a:xfrm>
          <a:prstGeom prst="rect">
            <a:avLst/>
          </a:prstGeom>
          <a:ln w="6350">
            <a:noFill/>
          </a:ln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675" b="1" cap="all" baseline="0">
                <a:solidFill>
                  <a:srgbClr val="4D4D4D"/>
                </a:solidFill>
              </a:defRPr>
            </a:lvl1pPr>
            <a:lvl2pPr marL="255985" indent="-127397">
              <a:defRPr sz="750"/>
            </a:lvl2pPr>
            <a:lvl3pPr marL="384572" indent="-128588">
              <a:defRPr sz="750"/>
            </a:lvl3pPr>
            <a:lvl4pPr marL="511969" indent="-127397">
              <a:defRPr sz="750"/>
            </a:lvl4pPr>
            <a:lvl5pPr marL="640556" indent="-128588">
              <a:defRPr sz="75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6" name="Text Placeholder 12"/>
          <p:cNvSpPr>
            <a:spLocks noGrp="1"/>
          </p:cNvSpPr>
          <p:nvPr>
            <p:ph type="body" sz="quarter" idx="40"/>
          </p:nvPr>
        </p:nvSpPr>
        <p:spPr>
          <a:xfrm>
            <a:off x="6084651" y="1835813"/>
            <a:ext cx="651754" cy="354728"/>
          </a:xfrm>
          <a:prstGeom prst="rect">
            <a:avLst/>
          </a:prstGeom>
          <a:ln w="6350">
            <a:noFill/>
          </a:ln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675" b="1" cap="all" baseline="0">
                <a:solidFill>
                  <a:srgbClr val="4D4D4D"/>
                </a:solidFill>
              </a:defRPr>
            </a:lvl1pPr>
            <a:lvl2pPr marL="255985" indent="-127397">
              <a:defRPr sz="750"/>
            </a:lvl2pPr>
            <a:lvl3pPr marL="384572" indent="-128588">
              <a:defRPr sz="750"/>
            </a:lvl3pPr>
            <a:lvl4pPr marL="511969" indent="-127397">
              <a:defRPr sz="750"/>
            </a:lvl4pPr>
            <a:lvl5pPr marL="640556" indent="-128588">
              <a:defRPr sz="75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7" name="Text Placeholder 12"/>
          <p:cNvSpPr>
            <a:spLocks noGrp="1"/>
          </p:cNvSpPr>
          <p:nvPr>
            <p:ph type="body" sz="quarter" idx="41"/>
          </p:nvPr>
        </p:nvSpPr>
        <p:spPr>
          <a:xfrm>
            <a:off x="6731540" y="1835813"/>
            <a:ext cx="646890" cy="354728"/>
          </a:xfrm>
          <a:prstGeom prst="rect">
            <a:avLst/>
          </a:prstGeom>
          <a:ln w="6350">
            <a:noFill/>
          </a:ln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675" b="1" cap="all" baseline="0">
                <a:solidFill>
                  <a:srgbClr val="4D4D4D"/>
                </a:solidFill>
              </a:defRPr>
            </a:lvl1pPr>
            <a:lvl2pPr marL="255985" indent="-127397">
              <a:defRPr sz="750"/>
            </a:lvl2pPr>
            <a:lvl3pPr marL="384572" indent="-128588">
              <a:defRPr sz="750"/>
            </a:lvl3pPr>
            <a:lvl4pPr marL="511969" indent="-127397">
              <a:defRPr sz="750"/>
            </a:lvl4pPr>
            <a:lvl5pPr marL="640556" indent="-128588">
              <a:defRPr sz="75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8" name="Text Placeholder 12"/>
          <p:cNvSpPr>
            <a:spLocks noGrp="1"/>
          </p:cNvSpPr>
          <p:nvPr>
            <p:ph type="body" sz="quarter" idx="42"/>
          </p:nvPr>
        </p:nvSpPr>
        <p:spPr>
          <a:xfrm>
            <a:off x="7383292" y="1835813"/>
            <a:ext cx="649224" cy="354728"/>
          </a:xfrm>
          <a:prstGeom prst="rect">
            <a:avLst/>
          </a:prstGeom>
          <a:ln w="6350">
            <a:noFill/>
          </a:ln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675" b="1" cap="all" baseline="0">
                <a:solidFill>
                  <a:srgbClr val="4D4D4D"/>
                </a:solidFill>
              </a:defRPr>
            </a:lvl1pPr>
            <a:lvl2pPr marL="255985" indent="-127397">
              <a:defRPr sz="750"/>
            </a:lvl2pPr>
            <a:lvl3pPr marL="384572" indent="-128588">
              <a:defRPr sz="750"/>
            </a:lvl3pPr>
            <a:lvl4pPr marL="511969" indent="-127397">
              <a:defRPr sz="750"/>
            </a:lvl4pPr>
            <a:lvl5pPr marL="640556" indent="-128588">
              <a:defRPr sz="75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9" name="Text Placeholder 12"/>
          <p:cNvSpPr>
            <a:spLocks noGrp="1"/>
          </p:cNvSpPr>
          <p:nvPr>
            <p:ph type="body" sz="quarter" idx="43"/>
          </p:nvPr>
        </p:nvSpPr>
        <p:spPr>
          <a:xfrm>
            <a:off x="8025320" y="1835813"/>
            <a:ext cx="653169" cy="354728"/>
          </a:xfrm>
          <a:prstGeom prst="rect">
            <a:avLst/>
          </a:prstGeom>
          <a:ln w="6350">
            <a:noFill/>
          </a:ln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675" b="1" cap="all" baseline="0">
                <a:solidFill>
                  <a:srgbClr val="4D4D4D"/>
                </a:solidFill>
              </a:defRPr>
            </a:lvl1pPr>
            <a:lvl2pPr marL="255985" indent="-127397">
              <a:defRPr sz="750"/>
            </a:lvl2pPr>
            <a:lvl3pPr marL="384572" indent="-128588">
              <a:defRPr sz="750"/>
            </a:lvl3pPr>
            <a:lvl4pPr marL="511969" indent="-127397">
              <a:defRPr sz="750"/>
            </a:lvl4pPr>
            <a:lvl5pPr marL="640556" indent="-128588">
              <a:defRPr sz="75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0" name="Text Placeholder 12"/>
          <p:cNvSpPr>
            <a:spLocks noGrp="1"/>
          </p:cNvSpPr>
          <p:nvPr>
            <p:ph type="body" sz="quarter" idx="45"/>
          </p:nvPr>
        </p:nvSpPr>
        <p:spPr>
          <a:xfrm>
            <a:off x="469240" y="2230260"/>
            <a:ext cx="1055427" cy="320040"/>
          </a:xfrm>
          <a:prstGeom prst="rect">
            <a:avLst/>
          </a:prstGeom>
          <a:ln w="6350">
            <a:noFill/>
          </a:ln>
        </p:spPr>
        <p:txBody>
          <a:bodyPr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675" b="1" cap="all" baseline="0">
                <a:solidFill>
                  <a:srgbClr val="4D4D4D"/>
                </a:solidFill>
              </a:defRPr>
            </a:lvl1pPr>
            <a:lvl2pPr marL="255985" indent="-127397">
              <a:defRPr sz="750"/>
            </a:lvl2pPr>
            <a:lvl3pPr marL="384572" indent="-128588">
              <a:defRPr sz="750"/>
            </a:lvl3pPr>
            <a:lvl4pPr marL="511969" indent="-127397">
              <a:defRPr sz="750"/>
            </a:lvl4pPr>
            <a:lvl5pPr marL="640556" indent="-128588">
              <a:defRPr sz="75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1" name="Text Placeholder 12"/>
          <p:cNvSpPr>
            <a:spLocks noGrp="1"/>
          </p:cNvSpPr>
          <p:nvPr>
            <p:ph type="body" sz="quarter" idx="46"/>
          </p:nvPr>
        </p:nvSpPr>
        <p:spPr>
          <a:xfrm>
            <a:off x="469240" y="2595570"/>
            <a:ext cx="1055427" cy="320040"/>
          </a:xfrm>
          <a:prstGeom prst="rect">
            <a:avLst/>
          </a:prstGeom>
          <a:ln w="6350">
            <a:noFill/>
          </a:ln>
        </p:spPr>
        <p:txBody>
          <a:bodyPr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675" b="1" cap="all" baseline="0">
                <a:solidFill>
                  <a:srgbClr val="4D4D4D"/>
                </a:solidFill>
              </a:defRPr>
            </a:lvl1pPr>
            <a:lvl2pPr marL="255985" indent="-127397">
              <a:defRPr sz="750"/>
            </a:lvl2pPr>
            <a:lvl3pPr marL="384572" indent="-128588">
              <a:defRPr sz="750"/>
            </a:lvl3pPr>
            <a:lvl4pPr marL="511969" indent="-127397">
              <a:defRPr sz="750"/>
            </a:lvl4pPr>
            <a:lvl5pPr marL="640556" indent="-128588">
              <a:defRPr sz="75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2" name="Text Placeholder 12"/>
          <p:cNvSpPr>
            <a:spLocks noGrp="1"/>
          </p:cNvSpPr>
          <p:nvPr>
            <p:ph type="body" sz="quarter" idx="47"/>
          </p:nvPr>
        </p:nvSpPr>
        <p:spPr>
          <a:xfrm>
            <a:off x="469240" y="2960880"/>
            <a:ext cx="1055427" cy="320040"/>
          </a:xfrm>
          <a:prstGeom prst="rect">
            <a:avLst/>
          </a:prstGeom>
          <a:ln w="6350">
            <a:noFill/>
          </a:ln>
        </p:spPr>
        <p:txBody>
          <a:bodyPr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675" b="1" cap="all" baseline="0">
                <a:solidFill>
                  <a:srgbClr val="4D4D4D"/>
                </a:solidFill>
              </a:defRPr>
            </a:lvl1pPr>
            <a:lvl2pPr marL="255985" indent="-127397">
              <a:defRPr sz="750"/>
            </a:lvl2pPr>
            <a:lvl3pPr marL="384572" indent="-128588">
              <a:defRPr sz="750"/>
            </a:lvl3pPr>
            <a:lvl4pPr marL="511969" indent="-127397">
              <a:defRPr sz="750"/>
            </a:lvl4pPr>
            <a:lvl5pPr marL="640556" indent="-128588">
              <a:defRPr sz="75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3" name="Text Placeholder 12"/>
          <p:cNvSpPr>
            <a:spLocks noGrp="1"/>
          </p:cNvSpPr>
          <p:nvPr>
            <p:ph type="body" sz="quarter" idx="48"/>
          </p:nvPr>
        </p:nvSpPr>
        <p:spPr>
          <a:xfrm>
            <a:off x="469240" y="3326190"/>
            <a:ext cx="1055427" cy="320040"/>
          </a:xfrm>
          <a:prstGeom prst="rect">
            <a:avLst/>
          </a:prstGeom>
          <a:ln w="6350">
            <a:noFill/>
          </a:ln>
        </p:spPr>
        <p:txBody>
          <a:bodyPr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675" b="1" cap="all" baseline="0">
                <a:solidFill>
                  <a:srgbClr val="4D4D4D"/>
                </a:solidFill>
              </a:defRPr>
            </a:lvl1pPr>
            <a:lvl2pPr marL="255985" indent="-127397">
              <a:defRPr sz="750"/>
            </a:lvl2pPr>
            <a:lvl3pPr marL="384572" indent="-128588">
              <a:defRPr sz="750"/>
            </a:lvl3pPr>
            <a:lvl4pPr marL="511969" indent="-127397">
              <a:defRPr sz="750"/>
            </a:lvl4pPr>
            <a:lvl5pPr marL="640556" indent="-128588">
              <a:defRPr sz="75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4" name="Text Placeholder 12"/>
          <p:cNvSpPr>
            <a:spLocks noGrp="1"/>
          </p:cNvSpPr>
          <p:nvPr>
            <p:ph type="body" sz="quarter" idx="49"/>
          </p:nvPr>
        </p:nvSpPr>
        <p:spPr>
          <a:xfrm>
            <a:off x="469240" y="3691500"/>
            <a:ext cx="1055427" cy="320040"/>
          </a:xfrm>
          <a:prstGeom prst="rect">
            <a:avLst/>
          </a:prstGeom>
          <a:ln w="6350">
            <a:noFill/>
          </a:ln>
        </p:spPr>
        <p:txBody>
          <a:bodyPr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675" b="1" cap="all" baseline="0">
                <a:solidFill>
                  <a:srgbClr val="4D4D4D"/>
                </a:solidFill>
              </a:defRPr>
            </a:lvl1pPr>
            <a:lvl2pPr marL="255985" indent="-127397">
              <a:defRPr sz="750"/>
            </a:lvl2pPr>
            <a:lvl3pPr marL="384572" indent="-128588">
              <a:defRPr sz="750"/>
            </a:lvl3pPr>
            <a:lvl4pPr marL="511969" indent="-127397">
              <a:defRPr sz="750"/>
            </a:lvl4pPr>
            <a:lvl5pPr marL="640556" indent="-128588">
              <a:defRPr sz="75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5" name="Text Placeholder 12"/>
          <p:cNvSpPr>
            <a:spLocks noGrp="1"/>
          </p:cNvSpPr>
          <p:nvPr>
            <p:ph type="body" sz="quarter" idx="50"/>
          </p:nvPr>
        </p:nvSpPr>
        <p:spPr>
          <a:xfrm>
            <a:off x="469240" y="4056810"/>
            <a:ext cx="1055427" cy="320040"/>
          </a:xfrm>
          <a:prstGeom prst="rect">
            <a:avLst/>
          </a:prstGeom>
          <a:ln w="6350">
            <a:noFill/>
          </a:ln>
        </p:spPr>
        <p:txBody>
          <a:bodyPr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675" b="1" cap="all" baseline="0">
                <a:solidFill>
                  <a:srgbClr val="4D4D4D"/>
                </a:solidFill>
              </a:defRPr>
            </a:lvl1pPr>
            <a:lvl2pPr marL="255985" indent="-127397">
              <a:defRPr sz="750"/>
            </a:lvl2pPr>
            <a:lvl3pPr marL="384572" indent="-128588">
              <a:defRPr sz="750"/>
            </a:lvl3pPr>
            <a:lvl4pPr marL="511969" indent="-127397">
              <a:defRPr sz="750"/>
            </a:lvl4pPr>
            <a:lvl5pPr marL="640556" indent="-128588">
              <a:defRPr sz="75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6" name="Text Placeholder 12"/>
          <p:cNvSpPr>
            <a:spLocks noGrp="1"/>
          </p:cNvSpPr>
          <p:nvPr>
            <p:ph type="body" sz="quarter" idx="51"/>
          </p:nvPr>
        </p:nvSpPr>
        <p:spPr>
          <a:xfrm>
            <a:off x="469240" y="5152742"/>
            <a:ext cx="1055427" cy="320040"/>
          </a:xfrm>
          <a:prstGeom prst="rect">
            <a:avLst/>
          </a:prstGeom>
          <a:ln w="6350">
            <a:noFill/>
          </a:ln>
        </p:spPr>
        <p:txBody>
          <a:bodyPr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675" b="1" cap="all" baseline="0">
                <a:solidFill>
                  <a:srgbClr val="4D4D4D"/>
                </a:solidFill>
              </a:defRPr>
            </a:lvl1pPr>
            <a:lvl2pPr marL="255985" indent="-127397">
              <a:defRPr sz="750"/>
            </a:lvl2pPr>
            <a:lvl3pPr marL="384572" indent="-128588">
              <a:defRPr sz="750"/>
            </a:lvl3pPr>
            <a:lvl4pPr marL="511969" indent="-127397">
              <a:defRPr sz="750"/>
            </a:lvl4pPr>
            <a:lvl5pPr marL="640556" indent="-128588">
              <a:defRPr sz="75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7" name="Text Placeholder 12"/>
          <p:cNvSpPr>
            <a:spLocks noGrp="1"/>
          </p:cNvSpPr>
          <p:nvPr>
            <p:ph type="body" sz="quarter" idx="52"/>
          </p:nvPr>
        </p:nvSpPr>
        <p:spPr>
          <a:xfrm>
            <a:off x="469240" y="4422120"/>
            <a:ext cx="1055427" cy="320040"/>
          </a:xfrm>
          <a:prstGeom prst="rect">
            <a:avLst/>
          </a:prstGeom>
          <a:ln w="6350">
            <a:noFill/>
          </a:ln>
        </p:spPr>
        <p:txBody>
          <a:bodyPr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675" b="1" cap="all" baseline="0">
                <a:solidFill>
                  <a:srgbClr val="4D4D4D"/>
                </a:solidFill>
              </a:defRPr>
            </a:lvl1pPr>
            <a:lvl2pPr marL="255985" indent="-127397">
              <a:defRPr sz="750"/>
            </a:lvl2pPr>
            <a:lvl3pPr marL="384572" indent="-128588">
              <a:defRPr sz="750"/>
            </a:lvl3pPr>
            <a:lvl4pPr marL="511969" indent="-127397">
              <a:defRPr sz="750"/>
            </a:lvl4pPr>
            <a:lvl5pPr marL="640556" indent="-128588">
              <a:defRPr sz="75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8" name="Text Placeholder 12"/>
          <p:cNvSpPr>
            <a:spLocks noGrp="1"/>
          </p:cNvSpPr>
          <p:nvPr>
            <p:ph type="body" sz="quarter" idx="53"/>
          </p:nvPr>
        </p:nvSpPr>
        <p:spPr>
          <a:xfrm>
            <a:off x="469240" y="4787430"/>
            <a:ext cx="1055427" cy="320040"/>
          </a:xfrm>
          <a:prstGeom prst="rect">
            <a:avLst/>
          </a:prstGeom>
          <a:ln w="6350">
            <a:noFill/>
          </a:ln>
        </p:spPr>
        <p:txBody>
          <a:bodyPr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675" b="1" cap="all" baseline="0">
                <a:solidFill>
                  <a:srgbClr val="4D4D4D"/>
                </a:solidFill>
              </a:defRPr>
            </a:lvl1pPr>
            <a:lvl2pPr marL="255985" indent="-127397">
              <a:defRPr sz="750"/>
            </a:lvl2pPr>
            <a:lvl3pPr marL="384572" indent="-128588">
              <a:defRPr sz="750"/>
            </a:lvl3pPr>
            <a:lvl4pPr marL="511969" indent="-127397">
              <a:defRPr sz="750"/>
            </a:lvl4pPr>
            <a:lvl5pPr marL="640556" indent="-128588">
              <a:defRPr sz="75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9" name="Text Placeholder 12"/>
          <p:cNvSpPr>
            <a:spLocks noGrp="1"/>
          </p:cNvSpPr>
          <p:nvPr>
            <p:ph type="body" sz="quarter" idx="54"/>
          </p:nvPr>
        </p:nvSpPr>
        <p:spPr>
          <a:xfrm>
            <a:off x="1562267" y="1531015"/>
            <a:ext cx="649224" cy="228600"/>
          </a:xfrm>
          <a:prstGeom prst="rect">
            <a:avLst/>
          </a:prstGeom>
          <a:ln w="6350">
            <a:noFill/>
          </a:ln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675" b="1" cap="all" baseline="0">
                <a:solidFill>
                  <a:srgbClr val="94301C"/>
                </a:solidFill>
              </a:defRPr>
            </a:lvl1pPr>
            <a:lvl2pPr marL="255985" indent="-127397">
              <a:defRPr sz="750"/>
            </a:lvl2pPr>
            <a:lvl3pPr marL="384572" indent="-128588">
              <a:defRPr sz="750"/>
            </a:lvl3pPr>
            <a:lvl4pPr marL="511969" indent="-127397">
              <a:defRPr sz="750"/>
            </a:lvl4pPr>
            <a:lvl5pPr marL="640556" indent="-128588">
              <a:defRPr sz="75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0" name="Text Placeholder 12"/>
          <p:cNvSpPr>
            <a:spLocks noGrp="1"/>
          </p:cNvSpPr>
          <p:nvPr>
            <p:ph type="body" sz="quarter" idx="55"/>
          </p:nvPr>
        </p:nvSpPr>
        <p:spPr>
          <a:xfrm>
            <a:off x="2203313" y="1531015"/>
            <a:ext cx="649224" cy="228600"/>
          </a:xfrm>
          <a:prstGeom prst="rect">
            <a:avLst/>
          </a:prstGeom>
          <a:ln w="6350">
            <a:noFill/>
          </a:ln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675" b="1" cap="all" baseline="0">
                <a:solidFill>
                  <a:srgbClr val="B01C2E"/>
                </a:solidFill>
              </a:defRPr>
            </a:lvl1pPr>
            <a:lvl2pPr marL="255985" indent="-127397">
              <a:defRPr sz="750"/>
            </a:lvl2pPr>
            <a:lvl3pPr marL="384572" indent="-128588">
              <a:defRPr sz="750"/>
            </a:lvl3pPr>
            <a:lvl4pPr marL="511969" indent="-127397">
              <a:defRPr sz="750"/>
            </a:lvl4pPr>
            <a:lvl5pPr marL="640556" indent="-128588">
              <a:defRPr sz="75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1" name="Text Placeholder 12"/>
          <p:cNvSpPr>
            <a:spLocks noGrp="1"/>
          </p:cNvSpPr>
          <p:nvPr>
            <p:ph type="body" sz="quarter" idx="56"/>
          </p:nvPr>
        </p:nvSpPr>
        <p:spPr>
          <a:xfrm>
            <a:off x="2850203" y="1531015"/>
            <a:ext cx="649224" cy="228600"/>
          </a:xfrm>
          <a:prstGeom prst="rect">
            <a:avLst/>
          </a:prstGeom>
          <a:ln w="6350">
            <a:noFill/>
          </a:ln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675" b="1" cap="all" baseline="0">
                <a:solidFill>
                  <a:srgbClr val="B01C2E"/>
                </a:solidFill>
              </a:defRPr>
            </a:lvl1pPr>
            <a:lvl2pPr marL="255985" indent="-127397">
              <a:defRPr sz="750"/>
            </a:lvl2pPr>
            <a:lvl3pPr marL="384572" indent="-128588">
              <a:defRPr sz="750"/>
            </a:lvl3pPr>
            <a:lvl4pPr marL="511969" indent="-127397">
              <a:defRPr sz="750"/>
            </a:lvl4pPr>
            <a:lvl5pPr marL="640556" indent="-128588">
              <a:defRPr sz="75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2" name="Text Placeholder 12"/>
          <p:cNvSpPr>
            <a:spLocks noGrp="1"/>
          </p:cNvSpPr>
          <p:nvPr>
            <p:ph type="body" sz="quarter" idx="57"/>
          </p:nvPr>
        </p:nvSpPr>
        <p:spPr>
          <a:xfrm>
            <a:off x="3497093" y="1531015"/>
            <a:ext cx="649224" cy="228600"/>
          </a:xfrm>
          <a:prstGeom prst="rect">
            <a:avLst/>
          </a:prstGeom>
          <a:ln w="6350">
            <a:noFill/>
          </a:ln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675" b="1" cap="all" baseline="0">
                <a:solidFill>
                  <a:srgbClr val="B01C2E"/>
                </a:solidFill>
              </a:defRPr>
            </a:lvl1pPr>
            <a:lvl2pPr marL="255985" indent="-127397">
              <a:defRPr sz="750"/>
            </a:lvl2pPr>
            <a:lvl3pPr marL="384572" indent="-128588">
              <a:defRPr sz="750"/>
            </a:lvl3pPr>
            <a:lvl4pPr marL="511969" indent="-127397">
              <a:defRPr sz="750"/>
            </a:lvl4pPr>
            <a:lvl5pPr marL="640556" indent="-128588">
              <a:defRPr sz="75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3" name="Text Placeholder 12"/>
          <p:cNvSpPr>
            <a:spLocks noGrp="1"/>
          </p:cNvSpPr>
          <p:nvPr>
            <p:ph type="body" sz="quarter" idx="58"/>
          </p:nvPr>
        </p:nvSpPr>
        <p:spPr>
          <a:xfrm>
            <a:off x="4139118" y="1531015"/>
            <a:ext cx="649224" cy="228600"/>
          </a:xfrm>
          <a:prstGeom prst="rect">
            <a:avLst/>
          </a:prstGeom>
          <a:ln w="6350">
            <a:noFill/>
          </a:ln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675" b="1" cap="all" baseline="0">
                <a:solidFill>
                  <a:srgbClr val="B01C2E"/>
                </a:solidFill>
              </a:defRPr>
            </a:lvl1pPr>
            <a:lvl2pPr marL="255985" indent="-127397">
              <a:defRPr sz="750"/>
            </a:lvl2pPr>
            <a:lvl3pPr marL="384572" indent="-128588">
              <a:defRPr sz="750"/>
            </a:lvl3pPr>
            <a:lvl4pPr marL="511969" indent="-127397">
              <a:defRPr sz="750"/>
            </a:lvl4pPr>
            <a:lvl5pPr marL="640556" indent="-128588">
              <a:defRPr sz="75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4" name="Text Placeholder 12"/>
          <p:cNvSpPr>
            <a:spLocks noGrp="1"/>
          </p:cNvSpPr>
          <p:nvPr>
            <p:ph type="body" sz="quarter" idx="59"/>
          </p:nvPr>
        </p:nvSpPr>
        <p:spPr>
          <a:xfrm>
            <a:off x="4795736" y="1531015"/>
            <a:ext cx="649224" cy="228600"/>
          </a:xfrm>
          <a:prstGeom prst="rect">
            <a:avLst/>
          </a:prstGeom>
          <a:ln w="6350">
            <a:noFill/>
          </a:ln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675" b="1" cap="all" baseline="0">
                <a:solidFill>
                  <a:srgbClr val="B01C2E"/>
                </a:solidFill>
              </a:defRPr>
            </a:lvl1pPr>
            <a:lvl2pPr marL="255985" indent="-127397">
              <a:defRPr sz="750"/>
            </a:lvl2pPr>
            <a:lvl3pPr marL="384572" indent="-128588">
              <a:defRPr sz="750"/>
            </a:lvl3pPr>
            <a:lvl4pPr marL="511969" indent="-127397">
              <a:defRPr sz="750"/>
            </a:lvl4pPr>
            <a:lvl5pPr marL="640556" indent="-128588">
              <a:defRPr sz="75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5" name="Text Placeholder 12"/>
          <p:cNvSpPr>
            <a:spLocks noGrp="1"/>
          </p:cNvSpPr>
          <p:nvPr>
            <p:ph type="body" sz="quarter" idx="60"/>
          </p:nvPr>
        </p:nvSpPr>
        <p:spPr>
          <a:xfrm>
            <a:off x="5437760" y="1531015"/>
            <a:ext cx="649224" cy="228600"/>
          </a:xfrm>
          <a:prstGeom prst="rect">
            <a:avLst/>
          </a:prstGeom>
          <a:ln w="6350">
            <a:noFill/>
          </a:ln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675" b="1" cap="all" baseline="0">
                <a:solidFill>
                  <a:srgbClr val="B01C2E"/>
                </a:solidFill>
              </a:defRPr>
            </a:lvl1pPr>
            <a:lvl2pPr marL="255985" indent="-127397">
              <a:defRPr sz="750"/>
            </a:lvl2pPr>
            <a:lvl3pPr marL="384572" indent="-128588">
              <a:defRPr sz="750"/>
            </a:lvl3pPr>
            <a:lvl4pPr marL="511969" indent="-127397">
              <a:defRPr sz="750"/>
            </a:lvl4pPr>
            <a:lvl5pPr marL="640556" indent="-128588">
              <a:defRPr sz="75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6" name="Text Placeholder 12"/>
          <p:cNvSpPr>
            <a:spLocks noGrp="1"/>
          </p:cNvSpPr>
          <p:nvPr>
            <p:ph type="body" sz="quarter" idx="61"/>
          </p:nvPr>
        </p:nvSpPr>
        <p:spPr>
          <a:xfrm>
            <a:off x="6084650" y="1531015"/>
            <a:ext cx="649224" cy="228600"/>
          </a:xfrm>
          <a:prstGeom prst="rect">
            <a:avLst/>
          </a:prstGeom>
          <a:ln w="6350">
            <a:noFill/>
          </a:ln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675" b="1" cap="all" baseline="0">
                <a:solidFill>
                  <a:srgbClr val="B01C2E"/>
                </a:solidFill>
              </a:defRPr>
            </a:lvl1pPr>
            <a:lvl2pPr marL="255985" indent="-127397">
              <a:defRPr sz="750"/>
            </a:lvl2pPr>
            <a:lvl3pPr marL="384572" indent="-128588">
              <a:defRPr sz="750"/>
            </a:lvl3pPr>
            <a:lvl4pPr marL="511969" indent="-127397">
              <a:defRPr sz="750"/>
            </a:lvl4pPr>
            <a:lvl5pPr marL="640556" indent="-128588">
              <a:defRPr sz="75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7" name="Text Placeholder 12"/>
          <p:cNvSpPr>
            <a:spLocks noGrp="1"/>
          </p:cNvSpPr>
          <p:nvPr>
            <p:ph type="body" sz="quarter" idx="62"/>
          </p:nvPr>
        </p:nvSpPr>
        <p:spPr>
          <a:xfrm>
            <a:off x="6731540" y="1531015"/>
            <a:ext cx="649224" cy="228600"/>
          </a:xfrm>
          <a:prstGeom prst="rect">
            <a:avLst/>
          </a:prstGeom>
          <a:ln w="6350">
            <a:noFill/>
          </a:ln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675" b="1" cap="all" baseline="0">
                <a:solidFill>
                  <a:srgbClr val="B01C2E"/>
                </a:solidFill>
              </a:defRPr>
            </a:lvl1pPr>
            <a:lvl2pPr marL="255985" indent="-127397">
              <a:defRPr sz="750"/>
            </a:lvl2pPr>
            <a:lvl3pPr marL="384572" indent="-128588">
              <a:defRPr sz="750"/>
            </a:lvl3pPr>
            <a:lvl4pPr marL="511969" indent="-127397">
              <a:defRPr sz="750"/>
            </a:lvl4pPr>
            <a:lvl5pPr marL="640556" indent="-128588">
              <a:defRPr sz="75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8" name="Text Placeholder 12"/>
          <p:cNvSpPr>
            <a:spLocks noGrp="1"/>
          </p:cNvSpPr>
          <p:nvPr>
            <p:ph type="body" sz="quarter" idx="63"/>
          </p:nvPr>
        </p:nvSpPr>
        <p:spPr>
          <a:xfrm>
            <a:off x="7383292" y="1531015"/>
            <a:ext cx="649224" cy="228600"/>
          </a:xfrm>
          <a:prstGeom prst="rect">
            <a:avLst/>
          </a:prstGeom>
          <a:ln w="6350">
            <a:noFill/>
          </a:ln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675" b="1" cap="all" baseline="0">
                <a:solidFill>
                  <a:srgbClr val="B01C2E"/>
                </a:solidFill>
              </a:defRPr>
            </a:lvl1pPr>
            <a:lvl2pPr marL="255985" indent="-127397">
              <a:defRPr sz="750"/>
            </a:lvl2pPr>
            <a:lvl3pPr marL="384572" indent="-128588">
              <a:defRPr sz="750"/>
            </a:lvl3pPr>
            <a:lvl4pPr marL="511969" indent="-127397">
              <a:defRPr sz="750"/>
            </a:lvl4pPr>
            <a:lvl5pPr marL="640556" indent="-128588">
              <a:defRPr sz="75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9" name="Text Placeholder 12"/>
          <p:cNvSpPr>
            <a:spLocks noGrp="1"/>
          </p:cNvSpPr>
          <p:nvPr>
            <p:ph type="body" sz="quarter" idx="64"/>
          </p:nvPr>
        </p:nvSpPr>
        <p:spPr>
          <a:xfrm>
            <a:off x="8025318" y="1531015"/>
            <a:ext cx="649224" cy="228600"/>
          </a:xfrm>
          <a:prstGeom prst="rect">
            <a:avLst/>
          </a:prstGeom>
          <a:ln w="6350">
            <a:noFill/>
          </a:ln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675" b="1" cap="all" baseline="0">
                <a:solidFill>
                  <a:srgbClr val="B01C2E"/>
                </a:solidFill>
              </a:defRPr>
            </a:lvl1pPr>
            <a:lvl2pPr marL="255985" indent="-127397">
              <a:defRPr sz="750"/>
            </a:lvl2pPr>
            <a:lvl3pPr marL="384572" indent="-128588">
              <a:defRPr sz="750"/>
            </a:lvl3pPr>
            <a:lvl4pPr marL="511969" indent="-127397">
              <a:defRPr sz="750"/>
            </a:lvl4pPr>
            <a:lvl5pPr marL="640556" indent="-128588">
              <a:defRPr sz="75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79" name="Text Placeholder 178"/>
          <p:cNvSpPr>
            <a:spLocks noGrp="1"/>
          </p:cNvSpPr>
          <p:nvPr>
            <p:ph type="body" sz="quarter" idx="65"/>
          </p:nvPr>
        </p:nvSpPr>
        <p:spPr>
          <a:xfrm>
            <a:off x="1546225" y="2321700"/>
            <a:ext cx="914400" cy="137160"/>
          </a:xfrm>
          <a:prstGeom prst="rect">
            <a:avLst/>
          </a:prstGeom>
          <a:solidFill>
            <a:srgbClr val="B01C2E"/>
          </a:solidFill>
        </p:spPr>
        <p:txBody>
          <a:bodyPr lIns="0" tIns="0" rIns="0" bIns="0" anchor="ctr" anchorCtr="0"/>
          <a:lstStyle>
            <a:lvl1pPr>
              <a:buNone/>
              <a:defRPr sz="450">
                <a:solidFill>
                  <a:srgbClr val="FFFFFF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0" name="Text Placeholder 178"/>
          <p:cNvSpPr>
            <a:spLocks noGrp="1"/>
          </p:cNvSpPr>
          <p:nvPr>
            <p:ph type="body" sz="quarter" idx="66"/>
          </p:nvPr>
        </p:nvSpPr>
        <p:spPr>
          <a:xfrm>
            <a:off x="1546225" y="2687010"/>
            <a:ext cx="1828800" cy="137160"/>
          </a:xfrm>
          <a:prstGeom prst="rect">
            <a:avLst/>
          </a:prstGeom>
          <a:solidFill>
            <a:srgbClr val="B01C2E"/>
          </a:solidFill>
        </p:spPr>
        <p:txBody>
          <a:bodyPr lIns="0" tIns="0" rIns="0" bIns="0" anchor="ctr" anchorCtr="0"/>
          <a:lstStyle>
            <a:lvl1pPr>
              <a:buNone/>
              <a:defRPr sz="450">
                <a:solidFill>
                  <a:srgbClr val="FFFFFF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1" name="Text Placeholder 178"/>
          <p:cNvSpPr>
            <a:spLocks noGrp="1"/>
          </p:cNvSpPr>
          <p:nvPr>
            <p:ph type="body" sz="quarter" idx="67"/>
          </p:nvPr>
        </p:nvSpPr>
        <p:spPr>
          <a:xfrm>
            <a:off x="1546225" y="3052320"/>
            <a:ext cx="2743200" cy="137160"/>
          </a:xfrm>
          <a:prstGeom prst="rect">
            <a:avLst/>
          </a:prstGeom>
          <a:solidFill>
            <a:srgbClr val="B01C2E"/>
          </a:solidFill>
        </p:spPr>
        <p:txBody>
          <a:bodyPr lIns="0" tIns="0" rIns="0" bIns="0" anchor="ctr" anchorCtr="0"/>
          <a:lstStyle>
            <a:lvl1pPr>
              <a:buNone/>
              <a:defRPr sz="450">
                <a:solidFill>
                  <a:srgbClr val="FFFFFF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2" name="Text Placeholder 178"/>
          <p:cNvSpPr>
            <a:spLocks noGrp="1"/>
          </p:cNvSpPr>
          <p:nvPr>
            <p:ph type="body" sz="quarter" idx="68"/>
          </p:nvPr>
        </p:nvSpPr>
        <p:spPr>
          <a:xfrm>
            <a:off x="1546225" y="3417630"/>
            <a:ext cx="3657600" cy="137160"/>
          </a:xfrm>
          <a:prstGeom prst="rect">
            <a:avLst/>
          </a:prstGeom>
          <a:solidFill>
            <a:srgbClr val="B01C2E"/>
          </a:solidFill>
        </p:spPr>
        <p:txBody>
          <a:bodyPr lIns="0" tIns="0" rIns="0" bIns="0" anchor="ctr" anchorCtr="0"/>
          <a:lstStyle>
            <a:lvl1pPr>
              <a:buNone/>
              <a:defRPr sz="450">
                <a:solidFill>
                  <a:srgbClr val="FFFFFF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3" name="Text Placeholder 178"/>
          <p:cNvSpPr>
            <a:spLocks noGrp="1"/>
          </p:cNvSpPr>
          <p:nvPr>
            <p:ph type="body" sz="quarter" idx="69"/>
          </p:nvPr>
        </p:nvSpPr>
        <p:spPr>
          <a:xfrm>
            <a:off x="1546225" y="3782940"/>
            <a:ext cx="4572000" cy="137160"/>
          </a:xfrm>
          <a:prstGeom prst="rect">
            <a:avLst/>
          </a:prstGeom>
          <a:solidFill>
            <a:srgbClr val="B01C2E"/>
          </a:solidFill>
        </p:spPr>
        <p:txBody>
          <a:bodyPr lIns="0" tIns="0" rIns="0" bIns="0" anchor="ctr" anchorCtr="0"/>
          <a:lstStyle>
            <a:lvl1pPr>
              <a:buNone/>
              <a:defRPr sz="450">
                <a:solidFill>
                  <a:srgbClr val="FFFFFF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4" name="Text Placeholder 178"/>
          <p:cNvSpPr>
            <a:spLocks noGrp="1"/>
          </p:cNvSpPr>
          <p:nvPr>
            <p:ph type="body" sz="quarter" idx="70"/>
          </p:nvPr>
        </p:nvSpPr>
        <p:spPr>
          <a:xfrm>
            <a:off x="1546225" y="4148250"/>
            <a:ext cx="914400" cy="137160"/>
          </a:xfrm>
          <a:prstGeom prst="rect">
            <a:avLst/>
          </a:prstGeom>
          <a:solidFill>
            <a:srgbClr val="B01C2E"/>
          </a:solidFill>
        </p:spPr>
        <p:txBody>
          <a:bodyPr lIns="0" tIns="0" rIns="0" bIns="0" anchor="ctr" anchorCtr="0"/>
          <a:lstStyle>
            <a:lvl1pPr>
              <a:buNone/>
              <a:defRPr sz="450">
                <a:solidFill>
                  <a:srgbClr val="FFFFFF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5" name="Text Placeholder 178"/>
          <p:cNvSpPr>
            <a:spLocks noGrp="1"/>
          </p:cNvSpPr>
          <p:nvPr>
            <p:ph type="body" sz="quarter" idx="71"/>
          </p:nvPr>
        </p:nvSpPr>
        <p:spPr>
          <a:xfrm>
            <a:off x="1546225" y="4513560"/>
            <a:ext cx="1828800" cy="137160"/>
          </a:xfrm>
          <a:prstGeom prst="rect">
            <a:avLst/>
          </a:prstGeom>
          <a:solidFill>
            <a:srgbClr val="B01C2E"/>
          </a:solidFill>
        </p:spPr>
        <p:txBody>
          <a:bodyPr lIns="0" tIns="0" rIns="0" bIns="0" anchor="ctr" anchorCtr="0"/>
          <a:lstStyle>
            <a:lvl1pPr>
              <a:buNone/>
              <a:defRPr sz="450">
                <a:solidFill>
                  <a:srgbClr val="FFFFFF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6" name="Text Placeholder 178"/>
          <p:cNvSpPr>
            <a:spLocks noGrp="1"/>
          </p:cNvSpPr>
          <p:nvPr>
            <p:ph type="body" sz="quarter" idx="72"/>
          </p:nvPr>
        </p:nvSpPr>
        <p:spPr>
          <a:xfrm>
            <a:off x="1546225" y="4878870"/>
            <a:ext cx="2743200" cy="137160"/>
          </a:xfrm>
          <a:prstGeom prst="rect">
            <a:avLst/>
          </a:prstGeom>
          <a:solidFill>
            <a:srgbClr val="B01C2E"/>
          </a:solidFill>
        </p:spPr>
        <p:txBody>
          <a:bodyPr lIns="0" tIns="0" rIns="0" bIns="0" anchor="ctr" anchorCtr="0"/>
          <a:lstStyle>
            <a:lvl1pPr>
              <a:buNone/>
              <a:defRPr sz="450">
                <a:solidFill>
                  <a:srgbClr val="FFFFFF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7" name="Text Placeholder 178"/>
          <p:cNvSpPr>
            <a:spLocks noGrp="1"/>
          </p:cNvSpPr>
          <p:nvPr>
            <p:ph type="body" sz="quarter" idx="73"/>
          </p:nvPr>
        </p:nvSpPr>
        <p:spPr>
          <a:xfrm>
            <a:off x="1546225" y="5244182"/>
            <a:ext cx="3657600" cy="137160"/>
          </a:xfrm>
          <a:prstGeom prst="rect">
            <a:avLst/>
          </a:prstGeom>
          <a:solidFill>
            <a:srgbClr val="B01C2E"/>
          </a:solidFill>
        </p:spPr>
        <p:txBody>
          <a:bodyPr lIns="0" tIns="0" rIns="0" bIns="0" anchor="ctr" anchorCtr="0"/>
          <a:lstStyle>
            <a:lvl1pPr>
              <a:buNone/>
              <a:defRPr sz="450">
                <a:solidFill>
                  <a:srgbClr val="FFFFFF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8" name="Text Placeholder 178"/>
          <p:cNvSpPr>
            <a:spLocks noGrp="1"/>
          </p:cNvSpPr>
          <p:nvPr>
            <p:ph type="body" sz="quarter" idx="74"/>
          </p:nvPr>
        </p:nvSpPr>
        <p:spPr>
          <a:xfrm>
            <a:off x="3436620" y="5562600"/>
            <a:ext cx="137160" cy="137160"/>
          </a:xfrm>
          <a:prstGeom prst="flowChartExtract">
            <a:avLst/>
          </a:prstGeom>
          <a:solidFill>
            <a:srgbClr val="B01C2E"/>
          </a:solidFill>
          <a:ln>
            <a:solidFill>
              <a:srgbClr val="B01C2E"/>
            </a:solidFill>
          </a:ln>
        </p:spPr>
        <p:txBody>
          <a:bodyPr/>
          <a:lstStyle>
            <a:lvl1pPr>
              <a:buNone/>
              <a:defRPr sz="600">
                <a:solidFill>
                  <a:srgbClr val="FFFFFF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0" name="Text Placeholder 12"/>
          <p:cNvSpPr>
            <a:spLocks noGrp="1"/>
          </p:cNvSpPr>
          <p:nvPr>
            <p:ph type="body" sz="quarter" idx="76"/>
          </p:nvPr>
        </p:nvSpPr>
        <p:spPr>
          <a:xfrm>
            <a:off x="3048000" y="5817472"/>
            <a:ext cx="914400" cy="228600"/>
          </a:xfrm>
          <a:prstGeom prst="rect">
            <a:avLst/>
          </a:prstGeom>
          <a:ln w="6350">
            <a:noFill/>
          </a:ln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675" b="1" cap="all" baseline="0">
                <a:solidFill>
                  <a:srgbClr val="4D4D4D"/>
                </a:solidFill>
              </a:defRPr>
            </a:lvl1pPr>
            <a:lvl2pPr marL="255985" indent="-127397">
              <a:defRPr sz="750"/>
            </a:lvl2pPr>
            <a:lvl3pPr marL="384572" indent="-128588">
              <a:defRPr sz="750"/>
            </a:lvl3pPr>
            <a:lvl4pPr marL="511969" indent="-127397">
              <a:defRPr sz="750"/>
            </a:lvl4pPr>
            <a:lvl5pPr marL="640556" indent="-128588">
              <a:defRPr sz="75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1" name="Text Placeholder 178"/>
          <p:cNvSpPr>
            <a:spLocks noGrp="1"/>
          </p:cNvSpPr>
          <p:nvPr>
            <p:ph type="body" sz="quarter" idx="77"/>
          </p:nvPr>
        </p:nvSpPr>
        <p:spPr>
          <a:xfrm>
            <a:off x="5355067" y="5562600"/>
            <a:ext cx="137160" cy="137160"/>
          </a:xfrm>
          <a:prstGeom prst="flowChartExtract">
            <a:avLst/>
          </a:prstGeom>
          <a:solidFill>
            <a:srgbClr val="B01C2E"/>
          </a:solidFill>
          <a:ln>
            <a:solidFill>
              <a:srgbClr val="B01C2E"/>
            </a:solidFill>
          </a:ln>
        </p:spPr>
        <p:txBody>
          <a:bodyPr/>
          <a:lstStyle>
            <a:lvl1pPr>
              <a:buNone/>
              <a:defRPr sz="600">
                <a:solidFill>
                  <a:srgbClr val="FFFFFF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2" name="Text Placeholder 12"/>
          <p:cNvSpPr>
            <a:spLocks noGrp="1"/>
          </p:cNvSpPr>
          <p:nvPr>
            <p:ph type="body" sz="quarter" idx="78"/>
          </p:nvPr>
        </p:nvSpPr>
        <p:spPr>
          <a:xfrm>
            <a:off x="4966447" y="5817472"/>
            <a:ext cx="914400" cy="228600"/>
          </a:xfrm>
          <a:prstGeom prst="rect">
            <a:avLst/>
          </a:prstGeom>
          <a:ln w="6350">
            <a:noFill/>
          </a:ln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675" b="1" cap="all" baseline="0">
                <a:solidFill>
                  <a:srgbClr val="4D4D4D"/>
                </a:solidFill>
              </a:defRPr>
            </a:lvl1pPr>
            <a:lvl2pPr marL="255985" indent="-127397">
              <a:defRPr sz="750"/>
            </a:lvl2pPr>
            <a:lvl3pPr marL="384572" indent="-128588">
              <a:defRPr sz="750"/>
            </a:lvl3pPr>
            <a:lvl4pPr marL="511969" indent="-127397">
              <a:defRPr sz="750"/>
            </a:lvl4pPr>
            <a:lvl5pPr marL="640556" indent="-128588">
              <a:defRPr sz="75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8" name="Rectangle 2"/>
          <p:cNvSpPr>
            <a:spLocks noGrp="1" noChangeArrowheads="1"/>
          </p:cNvSpPr>
          <p:nvPr>
            <p:ph type="title"/>
          </p:nvPr>
        </p:nvSpPr>
        <p:spPr bwMode="gray">
          <a:xfrm>
            <a:off x="452441" y="2"/>
            <a:ext cx="8239125" cy="8985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>
            <a:lvl1pPr algn="l">
              <a:defRPr sz="1650"/>
            </a:lvl1pPr>
          </a:lstStyle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1" name="Slide Number Placeholder 9"/>
          <p:cNvSpPr>
            <a:spLocks noGrp="1"/>
          </p:cNvSpPr>
          <p:nvPr>
            <p:ph type="sldNum" sz="quarter" idx="79"/>
          </p:nvPr>
        </p:nvSpPr>
        <p:spPr/>
        <p:txBody>
          <a:bodyPr/>
          <a:lstStyle>
            <a:lvl1pPr>
              <a:defRPr/>
            </a:lvl1pPr>
          </a:lstStyle>
          <a:p>
            <a:fld id="{D003C6ED-C4A5-154D-A951-DFA096D6467B}" type="slidenum">
              <a:rPr lang="en-US" altLang="en-US"/>
              <a:pPr/>
              <a:t>‹#›</a:t>
            </a:fld>
            <a:endParaRPr lang="en-US" altLang="en-US"/>
          </a:p>
        </p:txBody>
      </p:sp>
      <p:sp>
        <p:nvSpPr>
          <p:cNvPr id="102" name="Footer Placeholder 79"/>
          <p:cNvSpPr>
            <a:spLocks noGrp="1"/>
          </p:cNvSpPr>
          <p:nvPr>
            <p:ph type="ftr" sz="quarter" idx="80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r>
              <a:rPr lang="en-US"/>
              <a:t>Ethical Debates, Econ Theories, Real-World Impacts</a:t>
            </a:r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Straight Connector 7"/>
          <p:cNvCxnSpPr>
            <a:cxnSpLocks noChangeShapeType="1"/>
          </p:cNvCxnSpPr>
          <p:nvPr userDrawn="1"/>
        </p:nvCxnSpPr>
        <p:spPr bwMode="auto">
          <a:xfrm>
            <a:off x="1779589" y="5981700"/>
            <a:ext cx="5495925" cy="1588"/>
          </a:xfrm>
          <a:prstGeom prst="line">
            <a:avLst/>
          </a:prstGeom>
          <a:noFill/>
          <a:ln w="9525">
            <a:solidFill>
              <a:srgbClr val="666666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1792288" y="5453937"/>
            <a:ext cx="5486400" cy="474325"/>
          </a:xfrm>
          <a:prstGeom prst="rect">
            <a:avLst/>
          </a:prstGeom>
        </p:spPr>
        <p:txBody>
          <a:bodyPr/>
          <a:lstStyle>
            <a:lvl1pPr algn="l">
              <a:defRPr sz="900" b="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1166756"/>
            <a:ext cx="5486400" cy="4192689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pPr lvl="0"/>
            <a:r>
              <a:rPr lang="en-US" noProof="0"/>
              <a:t>Drag picture to placeholder or click icon to add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6042020"/>
            <a:ext cx="5486400" cy="31128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750" i="1">
                <a:solidFill>
                  <a:srgbClr val="4D4D4D"/>
                </a:solidFill>
                <a:latin typeface="Times New Roman" pitchFamily="18" charset="0"/>
                <a:cs typeface="Times New Roman" pitchFamily="18" charset="0"/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0"/>
          </p:nvPr>
        </p:nvSpPr>
        <p:spPr>
          <a:xfrm>
            <a:off x="769503" y="0"/>
            <a:ext cx="7604994" cy="896112"/>
          </a:xfrm>
          <a:prstGeom prst="rect">
            <a:avLst/>
          </a:prstGeom>
        </p:spPr>
        <p:txBody>
          <a:bodyPr anchor="b"/>
          <a:lstStyle>
            <a:lvl1pPr>
              <a:buNone/>
              <a:defRPr sz="1650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614CE4E3-D3DE-AB41-A281-30813EB5473F}" type="slidenum">
              <a:rPr lang="en-US" altLang="en-US"/>
              <a:pPr/>
              <a:t>‹#›</a:t>
            </a:fld>
            <a:endParaRPr lang="en-US" altLang="en-US"/>
          </a:p>
        </p:txBody>
      </p:sp>
      <p:sp>
        <p:nvSpPr>
          <p:cNvPr id="12" name="Footer Placeholder 9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r>
              <a:rPr lang="en-US"/>
              <a:t>Ethical Debates, Econ Theories, Real-World Impacts</a:t>
            </a:r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/>
          <p:cNvSpPr>
            <a:spLocks noGrp="1" noChangeArrowheads="1"/>
          </p:cNvSpPr>
          <p:nvPr>
            <p:ph type="title"/>
          </p:nvPr>
        </p:nvSpPr>
        <p:spPr bwMode="gray">
          <a:xfrm>
            <a:off x="452441" y="2"/>
            <a:ext cx="8239125" cy="8985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>
            <a:lvl1pPr algn="l">
              <a:defRPr sz="1650"/>
            </a:lvl1pPr>
          </a:lstStyle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11"/>
          <p:cNvSpPr>
            <a:spLocks noGrp="1"/>
          </p:cNvSpPr>
          <p:nvPr>
            <p:ph type="body" sz="quarter" idx="11"/>
          </p:nvPr>
        </p:nvSpPr>
        <p:spPr>
          <a:xfrm>
            <a:off x="452441" y="1447800"/>
            <a:ext cx="1688123" cy="914400"/>
          </a:xfrm>
          <a:prstGeom prst="rect">
            <a:avLst/>
          </a:prstGeom>
        </p:spPr>
        <p:txBody>
          <a:bodyPr/>
          <a:lstStyle>
            <a:lvl1pPr>
              <a:buNone/>
              <a:defRPr sz="75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11"/>
          <p:cNvSpPr>
            <a:spLocks noGrp="1"/>
          </p:cNvSpPr>
          <p:nvPr>
            <p:ph type="body" sz="quarter" idx="12"/>
          </p:nvPr>
        </p:nvSpPr>
        <p:spPr>
          <a:xfrm>
            <a:off x="452441" y="2667000"/>
            <a:ext cx="1688123" cy="914400"/>
          </a:xfrm>
          <a:prstGeom prst="rect">
            <a:avLst/>
          </a:prstGeom>
        </p:spPr>
        <p:txBody>
          <a:bodyPr/>
          <a:lstStyle>
            <a:lvl1pPr>
              <a:buNone/>
              <a:defRPr sz="75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11"/>
          <p:cNvSpPr>
            <a:spLocks noGrp="1"/>
          </p:cNvSpPr>
          <p:nvPr>
            <p:ph type="body" sz="quarter" idx="13"/>
          </p:nvPr>
        </p:nvSpPr>
        <p:spPr>
          <a:xfrm>
            <a:off x="452441" y="5105400"/>
            <a:ext cx="1688123" cy="914400"/>
          </a:xfrm>
          <a:prstGeom prst="rect">
            <a:avLst/>
          </a:prstGeom>
        </p:spPr>
        <p:txBody>
          <a:bodyPr/>
          <a:lstStyle>
            <a:lvl1pPr>
              <a:buNone/>
              <a:defRPr sz="75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11"/>
          <p:cNvSpPr>
            <a:spLocks noGrp="1"/>
          </p:cNvSpPr>
          <p:nvPr>
            <p:ph type="body" sz="quarter" idx="14"/>
          </p:nvPr>
        </p:nvSpPr>
        <p:spPr>
          <a:xfrm>
            <a:off x="7003443" y="1447800"/>
            <a:ext cx="1688123" cy="914400"/>
          </a:xfrm>
          <a:prstGeom prst="rect">
            <a:avLst/>
          </a:prstGeom>
        </p:spPr>
        <p:txBody>
          <a:bodyPr/>
          <a:lstStyle>
            <a:lvl1pPr>
              <a:buNone/>
              <a:defRPr sz="75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5"/>
          </p:nvPr>
        </p:nvSpPr>
        <p:spPr>
          <a:xfrm>
            <a:off x="7003443" y="2667000"/>
            <a:ext cx="1688123" cy="914400"/>
          </a:xfrm>
          <a:prstGeom prst="rect">
            <a:avLst/>
          </a:prstGeom>
        </p:spPr>
        <p:txBody>
          <a:bodyPr/>
          <a:lstStyle>
            <a:lvl1pPr>
              <a:buNone/>
              <a:defRPr sz="75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Text Placeholder 11"/>
          <p:cNvSpPr>
            <a:spLocks noGrp="1"/>
          </p:cNvSpPr>
          <p:nvPr>
            <p:ph type="body" sz="quarter" idx="16"/>
          </p:nvPr>
        </p:nvSpPr>
        <p:spPr>
          <a:xfrm>
            <a:off x="7003443" y="3886200"/>
            <a:ext cx="1688123" cy="914400"/>
          </a:xfrm>
          <a:prstGeom prst="rect">
            <a:avLst/>
          </a:prstGeom>
        </p:spPr>
        <p:txBody>
          <a:bodyPr/>
          <a:lstStyle>
            <a:lvl1pPr>
              <a:buNone/>
              <a:defRPr sz="75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11"/>
          <p:cNvSpPr>
            <a:spLocks noGrp="1"/>
          </p:cNvSpPr>
          <p:nvPr>
            <p:ph type="body" sz="quarter" idx="17"/>
          </p:nvPr>
        </p:nvSpPr>
        <p:spPr>
          <a:xfrm>
            <a:off x="7003443" y="5105400"/>
            <a:ext cx="1688123" cy="914400"/>
          </a:xfrm>
          <a:prstGeom prst="rect">
            <a:avLst/>
          </a:prstGeom>
        </p:spPr>
        <p:txBody>
          <a:bodyPr/>
          <a:lstStyle>
            <a:lvl1pPr>
              <a:buNone/>
              <a:defRPr sz="75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Text Placeholder 11"/>
          <p:cNvSpPr>
            <a:spLocks noGrp="1"/>
          </p:cNvSpPr>
          <p:nvPr>
            <p:ph type="body" sz="quarter" idx="18"/>
          </p:nvPr>
        </p:nvSpPr>
        <p:spPr>
          <a:xfrm>
            <a:off x="452441" y="3886200"/>
            <a:ext cx="1688123" cy="914400"/>
          </a:xfrm>
          <a:prstGeom prst="rect">
            <a:avLst/>
          </a:prstGeom>
        </p:spPr>
        <p:txBody>
          <a:bodyPr/>
          <a:lstStyle>
            <a:lvl1pPr>
              <a:buNone/>
              <a:defRPr sz="75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Slide Number Placeholder 9"/>
          <p:cNvSpPr>
            <a:spLocks noGrp="1"/>
          </p:cNvSpPr>
          <p:nvPr>
            <p:ph type="sldNum" sz="quarter" idx="19"/>
          </p:nvPr>
        </p:nvSpPr>
        <p:spPr/>
        <p:txBody>
          <a:bodyPr/>
          <a:lstStyle>
            <a:lvl1pPr>
              <a:defRPr/>
            </a:lvl1pPr>
          </a:lstStyle>
          <a:p>
            <a:fld id="{1B28FF10-2575-714D-9D0B-AB6D45C94EAE}" type="slidenum">
              <a:rPr lang="en-US" altLang="en-US"/>
              <a:pPr/>
              <a:t>‹#›</a:t>
            </a:fld>
            <a:endParaRPr lang="en-US" altLang="en-US"/>
          </a:p>
        </p:txBody>
      </p:sp>
      <p:sp>
        <p:nvSpPr>
          <p:cNvPr id="17" name="Footer Placeholder 12"/>
          <p:cNvSpPr>
            <a:spLocks noGrp="1"/>
          </p:cNvSpPr>
          <p:nvPr>
            <p:ph type="ftr" sz="quarter" idx="2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Ethical Debates, Econ Theories, Real-World Impacts</a:t>
            </a:r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p with Call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6159380" y="1419225"/>
            <a:ext cx="2532185" cy="4800600"/>
          </a:xfrm>
          <a:prstGeom prst="rect">
            <a:avLst/>
          </a:prstGeom>
        </p:spPr>
        <p:txBody>
          <a:bodyPr/>
          <a:lstStyle>
            <a:lvl1pPr marL="171450" indent="-171450">
              <a:buClr>
                <a:srgbClr val="B01C2E"/>
              </a:buClr>
              <a:buFont typeface="Wingdings 2" pitchFamily="18" charset="2"/>
              <a:buChar char=""/>
              <a:defRPr sz="825"/>
            </a:lvl1pPr>
            <a:lvl2pPr marL="342900" indent="-171450">
              <a:buClr>
                <a:srgbClr val="B01C2E"/>
              </a:buClr>
              <a:buSzPct val="125000"/>
              <a:buFont typeface="Arial" pitchFamily="34" charset="0"/>
              <a:buChar char="•"/>
              <a:defRPr sz="825"/>
            </a:lvl2pPr>
            <a:lvl3pPr marL="514350">
              <a:buClr>
                <a:srgbClr val="B01C2E"/>
              </a:buClr>
              <a:buFont typeface="Arial" pitchFamily="34" charset="0"/>
              <a:buChar char="–"/>
              <a:defRPr sz="825"/>
            </a:lvl3pPr>
            <a:lvl4pPr marL="685800">
              <a:buClr>
                <a:srgbClr val="B01C2E"/>
              </a:buClr>
              <a:buFont typeface="Arial" pitchFamily="34" charset="0"/>
              <a:buChar char="–"/>
              <a:defRPr sz="825"/>
            </a:lvl4pPr>
            <a:lvl5pPr marL="857250">
              <a:buClr>
                <a:srgbClr val="B01C2E"/>
              </a:buClr>
              <a:buFont typeface="Arial" pitchFamily="34" charset="0"/>
              <a:buChar char="–"/>
              <a:defRPr sz="825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Rectangle 2"/>
          <p:cNvSpPr>
            <a:spLocks noGrp="1" noChangeArrowheads="1"/>
          </p:cNvSpPr>
          <p:nvPr>
            <p:ph type="title"/>
          </p:nvPr>
        </p:nvSpPr>
        <p:spPr bwMode="gray">
          <a:xfrm>
            <a:off x="452441" y="2"/>
            <a:ext cx="8239125" cy="8985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>
            <a:lvl1pPr algn="l">
              <a:defRPr sz="1650"/>
            </a:lvl1pPr>
          </a:lstStyle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Slide Number Placeholder 9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3B598768-D1F4-594C-B51E-99B1ED06033F}" type="slidenum">
              <a:rPr lang="en-US" altLang="en-US"/>
              <a:pPr/>
              <a:t>‹#›</a:t>
            </a:fld>
            <a:endParaRPr lang="en-US" altLang="en-US"/>
          </a:p>
        </p:txBody>
      </p:sp>
      <p:sp>
        <p:nvSpPr>
          <p:cNvPr id="6" name="Footer Placeholder 1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Ethical Debates, Econ Theories, Real-World Impacts</a:t>
            </a:r>
          </a:p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ft Call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3575052" y="1419225"/>
            <a:ext cx="5111750" cy="4706938"/>
          </a:xfrm>
          <a:prstGeom prst="rect">
            <a:avLst/>
          </a:prstGeom>
        </p:spPr>
        <p:txBody>
          <a:bodyPr/>
          <a:lstStyle>
            <a:lvl1pPr marL="171450" indent="-171450">
              <a:buClr>
                <a:srgbClr val="B01C2E"/>
              </a:buClr>
              <a:buFont typeface="Wingdings 2" pitchFamily="18" charset="2"/>
              <a:buChar char=""/>
              <a:defRPr sz="900"/>
            </a:lvl1pPr>
            <a:lvl2pPr marL="342900" indent="-171450">
              <a:buClr>
                <a:srgbClr val="B01C2E"/>
              </a:buClr>
              <a:buSzPct val="125000"/>
              <a:buFont typeface="Arial" pitchFamily="34" charset="0"/>
              <a:buChar char="•"/>
              <a:defRPr sz="900"/>
            </a:lvl2pPr>
            <a:lvl3pPr marL="514350">
              <a:buClr>
                <a:srgbClr val="B01C2E"/>
              </a:buClr>
              <a:buFont typeface="Arial" pitchFamily="34" charset="0"/>
              <a:buChar char="–"/>
              <a:defRPr sz="900"/>
            </a:lvl3pPr>
            <a:lvl4pPr marL="685800">
              <a:buClr>
                <a:srgbClr val="B01C2E"/>
              </a:buClr>
              <a:buFont typeface="Arial" pitchFamily="34" charset="0"/>
              <a:buChar char="–"/>
              <a:defRPr sz="900"/>
            </a:lvl4pPr>
            <a:lvl5pPr marL="857250">
              <a:buClr>
                <a:srgbClr val="B01C2E"/>
              </a:buClr>
              <a:buFont typeface="Arial" pitchFamily="34" charset="0"/>
              <a:buChar char="–"/>
              <a:defRPr sz="9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419226"/>
            <a:ext cx="2918298" cy="470693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900" i="1">
                <a:solidFill>
                  <a:srgbClr val="666666"/>
                </a:solidFill>
                <a:latin typeface="Times New Roman" pitchFamily="18" charset="0"/>
                <a:cs typeface="Times New Roman" pitchFamily="18" charset="0"/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Rectangle 2"/>
          <p:cNvSpPr>
            <a:spLocks noGrp="1" noChangeArrowheads="1"/>
          </p:cNvSpPr>
          <p:nvPr>
            <p:ph type="title"/>
          </p:nvPr>
        </p:nvSpPr>
        <p:spPr bwMode="gray">
          <a:xfrm>
            <a:off x="452441" y="2"/>
            <a:ext cx="8239125" cy="8985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>
            <a:lvl1pPr algn="l">
              <a:defRPr sz="1650"/>
            </a:lvl1pPr>
          </a:lstStyle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Slide Number Placeholder 9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219B113F-1BA8-CA4E-A6B3-92D1D8C0C887}" type="slidenum">
              <a:rPr lang="en-US" altLang="en-US"/>
              <a:pPr/>
              <a:t>‹#›</a:t>
            </a:fld>
            <a:endParaRPr lang="en-US" altLang="en-US"/>
          </a:p>
        </p:txBody>
      </p:sp>
      <p:sp>
        <p:nvSpPr>
          <p:cNvPr id="9" name="Footer Placeholder 1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Ethical Debates, Econ Theories, Real-World Impacts</a:t>
            </a:r>
          </a:p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ight Call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457201" y="1419225"/>
            <a:ext cx="5111750" cy="4706938"/>
          </a:xfrm>
          <a:prstGeom prst="rect">
            <a:avLst/>
          </a:prstGeom>
        </p:spPr>
        <p:txBody>
          <a:bodyPr/>
          <a:lstStyle>
            <a:lvl1pPr marL="171450" indent="-171450">
              <a:buClr>
                <a:srgbClr val="B01C2E"/>
              </a:buClr>
              <a:buFont typeface="Wingdings 2" pitchFamily="18" charset="2"/>
              <a:buChar char=""/>
              <a:defRPr sz="900"/>
            </a:lvl1pPr>
            <a:lvl2pPr marL="342900" indent="-171450">
              <a:buClr>
                <a:srgbClr val="B01C2E"/>
              </a:buClr>
              <a:buSzPct val="125000"/>
              <a:buFont typeface="Arial" pitchFamily="34" charset="0"/>
              <a:buChar char="•"/>
              <a:defRPr sz="900"/>
            </a:lvl2pPr>
            <a:lvl3pPr marL="514350">
              <a:buClr>
                <a:srgbClr val="B01C2E"/>
              </a:buClr>
              <a:buFont typeface="Arial" pitchFamily="34" charset="0"/>
              <a:buChar char="–"/>
              <a:defRPr sz="900"/>
            </a:lvl3pPr>
            <a:lvl4pPr marL="685800">
              <a:buClr>
                <a:srgbClr val="B01C2E"/>
              </a:buClr>
              <a:buFont typeface="Arial" pitchFamily="34" charset="0"/>
              <a:buChar char="–"/>
              <a:defRPr sz="900"/>
            </a:lvl4pPr>
            <a:lvl5pPr marL="857250">
              <a:buClr>
                <a:srgbClr val="B01C2E"/>
              </a:buClr>
              <a:buFont typeface="Arial" pitchFamily="34" charset="0"/>
              <a:buChar char="–"/>
              <a:defRPr sz="9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ext Placeholder 3"/>
          <p:cNvSpPr>
            <a:spLocks noGrp="1"/>
          </p:cNvSpPr>
          <p:nvPr>
            <p:ph type="body" sz="half" idx="2"/>
          </p:nvPr>
        </p:nvSpPr>
        <p:spPr>
          <a:xfrm>
            <a:off x="5773265" y="1419226"/>
            <a:ext cx="2918298" cy="470693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900" i="1">
                <a:solidFill>
                  <a:srgbClr val="666666"/>
                </a:solidFill>
                <a:latin typeface="Times New Roman" pitchFamily="18" charset="0"/>
                <a:cs typeface="Times New Roman" pitchFamily="18" charset="0"/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Rectangle 2"/>
          <p:cNvSpPr>
            <a:spLocks noGrp="1" noChangeArrowheads="1"/>
          </p:cNvSpPr>
          <p:nvPr>
            <p:ph type="title"/>
          </p:nvPr>
        </p:nvSpPr>
        <p:spPr bwMode="gray">
          <a:xfrm>
            <a:off x="452441" y="2"/>
            <a:ext cx="8239125" cy="8985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>
            <a:lvl1pPr algn="l">
              <a:defRPr sz="1650"/>
            </a:lvl1pPr>
          </a:lstStyle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Slide Number Placeholder 9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524011BE-5C53-0E48-93A9-5E9857491FB1}" type="slidenum">
              <a:rPr lang="en-US" altLang="en-US"/>
              <a:pPr/>
              <a:t>‹#›</a:t>
            </a:fld>
            <a:endParaRPr lang="en-US" altLang="en-US"/>
          </a:p>
        </p:txBody>
      </p:sp>
      <p:sp>
        <p:nvSpPr>
          <p:cNvPr id="9" name="Footer Placeholder 1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Ethical Debates, Econ Theories, Real-World Impacts</a:t>
            </a:r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ttorney Bi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Line 22"/>
          <p:cNvSpPr>
            <a:spLocks noChangeShapeType="1"/>
          </p:cNvSpPr>
          <p:nvPr/>
        </p:nvSpPr>
        <p:spPr bwMode="auto">
          <a:xfrm>
            <a:off x="2076450" y="2667000"/>
            <a:ext cx="6629400" cy="0"/>
          </a:xfrm>
          <a:prstGeom prst="line">
            <a:avLst/>
          </a:prstGeom>
          <a:noFill/>
          <a:ln w="63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 sz="1350"/>
          </a:p>
        </p:txBody>
      </p:sp>
      <p:sp>
        <p:nvSpPr>
          <p:cNvPr id="13" name="TextBox 13"/>
          <p:cNvSpPr txBox="1">
            <a:spLocks noChangeArrowheads="1"/>
          </p:cNvSpPr>
          <p:nvPr userDrawn="1"/>
        </p:nvSpPr>
        <p:spPr bwMode="auto">
          <a:xfrm>
            <a:off x="2066925" y="1108077"/>
            <a:ext cx="3200400" cy="20774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>
            <a:spAutoFit/>
          </a:bodyPr>
          <a:lstStyle>
            <a:lvl1pPr>
              <a:defRPr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>
              <a:defRPr/>
            </a:pPr>
            <a:r>
              <a:rPr lang="en-US" sz="750" b="1">
                <a:solidFill>
                  <a:srgbClr val="B01C2E"/>
                </a:solidFill>
                <a:latin typeface="Arial" charset="0"/>
                <a:ea typeface="+mn-ea"/>
              </a:rPr>
              <a:t>Specialization</a:t>
            </a:r>
          </a:p>
        </p:txBody>
      </p:sp>
      <p:sp>
        <p:nvSpPr>
          <p:cNvPr id="14" name="TextBox 14"/>
          <p:cNvSpPr txBox="1">
            <a:spLocks noChangeArrowheads="1"/>
          </p:cNvSpPr>
          <p:nvPr userDrawn="1"/>
        </p:nvSpPr>
        <p:spPr bwMode="auto">
          <a:xfrm>
            <a:off x="5505450" y="1108077"/>
            <a:ext cx="3200400" cy="20774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>
            <a:spAutoFit/>
          </a:bodyPr>
          <a:lstStyle>
            <a:lvl1pPr>
              <a:defRPr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>
              <a:defRPr/>
            </a:pPr>
            <a:r>
              <a:rPr lang="en-US" sz="750" b="1">
                <a:solidFill>
                  <a:srgbClr val="B01C2E"/>
                </a:solidFill>
                <a:latin typeface="Arial" charset="0"/>
                <a:ea typeface="+mn-ea"/>
              </a:rPr>
              <a:t>Education</a:t>
            </a:r>
          </a:p>
        </p:txBody>
      </p:sp>
      <p:sp>
        <p:nvSpPr>
          <p:cNvPr id="17" name="Text Placeholder 16"/>
          <p:cNvSpPr>
            <a:spLocks noGrp="1"/>
          </p:cNvSpPr>
          <p:nvPr>
            <p:ph type="body" sz="quarter" idx="17"/>
          </p:nvPr>
        </p:nvSpPr>
        <p:spPr>
          <a:xfrm>
            <a:off x="2067306" y="2743200"/>
            <a:ext cx="6638544" cy="3429000"/>
          </a:xfrm>
          <a:prstGeom prst="rect">
            <a:avLst/>
          </a:prstGeom>
          <a:ln>
            <a:noFill/>
          </a:ln>
        </p:spPr>
        <p:txBody>
          <a:bodyPr lIns="27432" anchor="t"/>
          <a:lstStyle>
            <a:lvl1pPr marL="0" indent="0" algn="l">
              <a:lnSpc>
                <a:spcPts val="900"/>
              </a:lnSpc>
              <a:spcBef>
                <a:spcPts val="0"/>
              </a:spcBef>
              <a:spcAft>
                <a:spcPts val="450"/>
              </a:spcAft>
              <a:buFont typeface="Arial" pitchFamily="34" charset="0"/>
              <a:buChar char=" "/>
              <a:defRPr sz="750" b="0" baseline="0">
                <a:latin typeface="+mn-lt"/>
              </a:defRPr>
            </a:lvl1pPr>
            <a:lvl2pPr marL="0" indent="0">
              <a:lnSpc>
                <a:spcPts val="900"/>
              </a:lnSpc>
              <a:spcBef>
                <a:spcPts val="0"/>
              </a:spcBef>
              <a:spcAft>
                <a:spcPts val="900"/>
              </a:spcAft>
              <a:buFont typeface="Arial" pitchFamily="34" charset="0"/>
              <a:buChar char=" "/>
              <a:defRPr sz="750" b="1" baseline="0">
                <a:solidFill>
                  <a:srgbClr val="666666"/>
                </a:solidFill>
                <a:latin typeface="Arial" pitchFamily="34" charset="0"/>
              </a:defRPr>
            </a:lvl2pPr>
            <a:lvl3pPr marL="171450" indent="-171450">
              <a:buClr>
                <a:srgbClr val="B01C2E"/>
              </a:buClr>
              <a:buFont typeface="Wingdings 2" pitchFamily="18" charset="2"/>
              <a:buChar char="¡"/>
              <a:defRPr sz="750" baseline="0">
                <a:latin typeface="Arial" pitchFamily="34" charset="0"/>
              </a:defRPr>
            </a:lvl3pPr>
            <a:lvl4pPr marL="342900" indent="-171450">
              <a:buClr>
                <a:srgbClr val="B01C2E"/>
              </a:buClr>
              <a:buFont typeface="Arial" pitchFamily="34" charset="0"/>
              <a:buChar char="–"/>
              <a:defRPr sz="750" baseline="0">
                <a:latin typeface="Arial" pitchFamily="34" charset="0"/>
              </a:defRPr>
            </a:lvl4pPr>
            <a:lvl5pPr marL="514350" indent="-171450">
              <a:buClr>
                <a:srgbClr val="B01C2E"/>
              </a:buClr>
              <a:buFont typeface="Arial" pitchFamily="34" charset="0"/>
              <a:buChar char="–"/>
              <a:defRPr sz="750" baseline="0">
                <a:latin typeface="Arial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9" name="Rectangle 2"/>
          <p:cNvSpPr>
            <a:spLocks noGrp="1" noChangeArrowheads="1"/>
          </p:cNvSpPr>
          <p:nvPr>
            <p:ph type="title"/>
          </p:nvPr>
        </p:nvSpPr>
        <p:spPr bwMode="gray">
          <a:xfrm>
            <a:off x="452441" y="2"/>
            <a:ext cx="8239125" cy="8985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>
            <a:lvl1pPr algn="l">
              <a:defRPr sz="1650" baseline="0"/>
            </a:lvl1pPr>
          </a:lstStyle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8" name="Picture Placeholder 9"/>
          <p:cNvSpPr>
            <a:spLocks noGrp="1"/>
          </p:cNvSpPr>
          <p:nvPr>
            <p:ph type="pic" sz="quarter" idx="13"/>
          </p:nvPr>
        </p:nvSpPr>
        <p:spPr>
          <a:xfrm>
            <a:off x="455612" y="1108074"/>
            <a:ext cx="1170432" cy="1563624"/>
          </a:xfrm>
          <a:prstGeom prst="rect">
            <a:avLst/>
          </a:prstGeom>
        </p:spPr>
        <p:txBody>
          <a:bodyPr/>
          <a:lstStyle>
            <a:lvl1pPr>
              <a:buFont typeface="Wingdings 2" pitchFamily="18" charset="2"/>
              <a:buChar char=""/>
              <a:defRPr lang="en-US" sz="1200" kern="1200" noProof="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Drag picture to placeholder or click icon to add</a:t>
            </a:r>
            <a:endParaRPr lang="en-US" noProof="0" dirty="0"/>
          </a:p>
        </p:txBody>
      </p:sp>
      <p:sp>
        <p:nvSpPr>
          <p:cNvPr id="22" name="Text Placeholder 7"/>
          <p:cNvSpPr>
            <a:spLocks noGrp="1"/>
          </p:cNvSpPr>
          <p:nvPr>
            <p:ph type="body" sz="quarter" idx="12"/>
          </p:nvPr>
        </p:nvSpPr>
        <p:spPr>
          <a:xfrm>
            <a:off x="455615" y="2722996"/>
            <a:ext cx="1525587" cy="553604"/>
          </a:xfrm>
          <a:prstGeom prst="rect">
            <a:avLst/>
          </a:prstGeom>
        </p:spPr>
        <p:txBody>
          <a:bodyPr lIns="0"/>
          <a:lstStyle>
            <a:lvl1pPr marL="0" indent="0">
              <a:lnSpc>
                <a:spcPts val="750"/>
              </a:lnSpc>
              <a:buNone/>
              <a:defRPr sz="750" b="0" baseline="0"/>
            </a:lvl1pPr>
            <a:lvl2pPr marL="0" indent="0">
              <a:lnSpc>
                <a:spcPts val="750"/>
              </a:lnSpc>
              <a:buNone/>
              <a:defRPr sz="750" i="1"/>
            </a:lvl2pPr>
            <a:lvl3pPr marL="0" indent="0">
              <a:lnSpc>
                <a:spcPts val="750"/>
              </a:lnSpc>
              <a:buFont typeface="Arial" pitchFamily="34" charset="0"/>
              <a:buNone/>
              <a:defRPr sz="750"/>
            </a:lvl3pPr>
            <a:lvl4pPr marL="0" indent="0">
              <a:lnSpc>
                <a:spcPts val="750"/>
              </a:lnSpc>
              <a:buNone/>
              <a:defRPr sz="750"/>
            </a:lvl4pPr>
            <a:lvl5pPr marL="0" indent="0">
              <a:buNone/>
              <a:defRPr sz="75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0" name="Text Placeholder 12"/>
          <p:cNvSpPr>
            <a:spLocks noGrp="1"/>
          </p:cNvSpPr>
          <p:nvPr>
            <p:ph type="body" sz="quarter" idx="37"/>
          </p:nvPr>
        </p:nvSpPr>
        <p:spPr>
          <a:xfrm>
            <a:off x="5505450" y="2144554"/>
            <a:ext cx="3200400" cy="246888"/>
          </a:xfrm>
          <a:prstGeom prst="rect">
            <a:avLst/>
          </a:prstGeom>
          <a:ln w="6350">
            <a:noFill/>
          </a:ln>
        </p:spPr>
        <p:txBody>
          <a:bodyPr lIns="27432" tIns="45720" rIns="45720" bIns="45720" anchor="t" anchorCtr="0"/>
          <a:lstStyle>
            <a:lvl1pPr marL="128588" indent="-128588">
              <a:buClr>
                <a:srgbClr val="B01C2E"/>
              </a:buClr>
              <a:buFont typeface="Wingdings 2" pitchFamily="18" charset="2"/>
              <a:buNone/>
              <a:defRPr sz="750" b="1" baseline="0">
                <a:solidFill>
                  <a:srgbClr val="B01C2E"/>
                </a:solidFill>
              </a:defRPr>
            </a:lvl1pPr>
            <a:lvl2pPr marL="89154" indent="-89154">
              <a:buClr>
                <a:srgbClr val="B01C2E"/>
              </a:buClr>
              <a:buFont typeface="Wingdings 2" pitchFamily="18" charset="2"/>
              <a:buNone/>
              <a:defRPr sz="750" b="1" baseline="0">
                <a:solidFill>
                  <a:srgbClr val="B01C2E"/>
                </a:solidFill>
              </a:defRPr>
            </a:lvl2pPr>
            <a:lvl3pPr marL="0" indent="-89154" algn="l" defTabSz="685800" rtl="0" eaLnBrk="1" latinLnBrk="0" hangingPunct="1">
              <a:lnSpc>
                <a:spcPct val="95000"/>
              </a:lnSpc>
              <a:spcBef>
                <a:spcPts val="0"/>
              </a:spcBef>
              <a:spcAft>
                <a:spcPts val="180"/>
              </a:spcAft>
              <a:buClr>
                <a:srgbClr val="B01C2E"/>
              </a:buClr>
              <a:buFont typeface="Wingdings 2" pitchFamily="18" charset="2"/>
              <a:buNone/>
              <a:defRPr lang="en-US" sz="750" b="1" kern="1200" baseline="0" dirty="0" smtClean="0">
                <a:solidFill>
                  <a:srgbClr val="B01C2E"/>
                </a:solidFill>
                <a:latin typeface="+mn-lt"/>
                <a:ea typeface="+mn-ea"/>
                <a:cs typeface="+mn-cs"/>
              </a:defRPr>
            </a:lvl3pPr>
            <a:lvl4pPr marL="511969" indent="-127397">
              <a:buClr>
                <a:srgbClr val="B01C2E"/>
              </a:buClr>
              <a:defRPr sz="750"/>
            </a:lvl4pPr>
            <a:lvl5pPr marL="640556" indent="-128588">
              <a:buClr>
                <a:srgbClr val="B01C2E"/>
              </a:buClr>
              <a:buFont typeface="Arial" pitchFamily="34" charset="0"/>
              <a:buChar char="–"/>
              <a:defRPr sz="75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2" name="Text Placeholder 12"/>
          <p:cNvSpPr>
            <a:spLocks noGrp="1"/>
          </p:cNvSpPr>
          <p:nvPr>
            <p:ph type="body" sz="quarter" idx="39"/>
          </p:nvPr>
        </p:nvSpPr>
        <p:spPr>
          <a:xfrm>
            <a:off x="2067306" y="2144554"/>
            <a:ext cx="3200400" cy="246888"/>
          </a:xfrm>
          <a:prstGeom prst="rect">
            <a:avLst/>
          </a:prstGeom>
          <a:ln w="6350">
            <a:noFill/>
          </a:ln>
        </p:spPr>
        <p:txBody>
          <a:bodyPr lIns="27432" tIns="45720" rIns="45720" bIns="45720" anchor="t" anchorCtr="0"/>
          <a:lstStyle>
            <a:lvl1pPr marL="128588" indent="-128588">
              <a:buClr>
                <a:srgbClr val="B01C2E"/>
              </a:buClr>
              <a:buFont typeface="Wingdings 2" pitchFamily="18" charset="2"/>
              <a:buNone/>
              <a:defRPr sz="750" b="1" baseline="0">
                <a:solidFill>
                  <a:srgbClr val="B01C2E"/>
                </a:solidFill>
              </a:defRPr>
            </a:lvl1pPr>
            <a:lvl2pPr marL="89154" indent="-89154">
              <a:buClr>
                <a:srgbClr val="B01C2E"/>
              </a:buClr>
              <a:buFont typeface="Wingdings 2" pitchFamily="18" charset="2"/>
              <a:buNone/>
              <a:defRPr sz="750" b="1" baseline="0">
                <a:solidFill>
                  <a:srgbClr val="B01C2E"/>
                </a:solidFill>
              </a:defRPr>
            </a:lvl2pPr>
            <a:lvl3pPr marL="0" indent="-89154" algn="l" defTabSz="685800" rtl="0" eaLnBrk="1" latinLnBrk="0" hangingPunct="1">
              <a:lnSpc>
                <a:spcPct val="95000"/>
              </a:lnSpc>
              <a:spcBef>
                <a:spcPts val="0"/>
              </a:spcBef>
              <a:spcAft>
                <a:spcPts val="180"/>
              </a:spcAft>
              <a:buClr>
                <a:srgbClr val="B01C2E"/>
              </a:buClr>
              <a:buFont typeface="Wingdings 2" pitchFamily="18" charset="2"/>
              <a:buNone/>
              <a:defRPr lang="en-US" sz="750" b="1" kern="1200" baseline="0" dirty="0" smtClean="0">
                <a:solidFill>
                  <a:srgbClr val="B01C2E"/>
                </a:solidFill>
                <a:latin typeface="+mn-lt"/>
                <a:ea typeface="+mn-ea"/>
                <a:cs typeface="+mn-cs"/>
              </a:defRPr>
            </a:lvl3pPr>
            <a:lvl4pPr marL="511969" indent="-127397">
              <a:buClr>
                <a:srgbClr val="B01C2E"/>
              </a:buClr>
              <a:defRPr sz="750"/>
            </a:lvl4pPr>
            <a:lvl5pPr marL="640556" indent="-128588">
              <a:buClr>
                <a:srgbClr val="B01C2E"/>
              </a:buClr>
              <a:buFont typeface="Arial" pitchFamily="34" charset="0"/>
              <a:buChar char="–"/>
              <a:defRPr sz="75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4" name="Text Placeholder 16"/>
          <p:cNvSpPr>
            <a:spLocks noGrp="1"/>
          </p:cNvSpPr>
          <p:nvPr>
            <p:ph type="body" sz="quarter" idx="41"/>
          </p:nvPr>
        </p:nvSpPr>
        <p:spPr>
          <a:xfrm>
            <a:off x="2067306" y="2308860"/>
            <a:ext cx="3200400" cy="347472"/>
          </a:xfrm>
          <a:prstGeom prst="rect">
            <a:avLst/>
          </a:prstGeom>
          <a:ln>
            <a:noFill/>
          </a:ln>
        </p:spPr>
        <p:txBody>
          <a:bodyPr lIns="27432" anchor="t"/>
          <a:lstStyle>
            <a:lvl1pPr marL="0" indent="0" algn="l">
              <a:lnSpc>
                <a:spcPct val="95000"/>
              </a:lnSpc>
              <a:spcBef>
                <a:spcPts val="0"/>
              </a:spcBef>
              <a:spcAft>
                <a:spcPts val="180"/>
              </a:spcAft>
              <a:buNone/>
              <a:defRPr sz="750" b="0" baseline="0">
                <a:latin typeface="+mn-lt"/>
              </a:defRPr>
            </a:lvl1pPr>
            <a:lvl2pPr>
              <a:defRPr sz="900" baseline="0">
                <a:latin typeface="Arial" pitchFamily="34" charset="0"/>
              </a:defRPr>
            </a:lvl2pPr>
            <a:lvl3pPr>
              <a:defRPr sz="900" baseline="0">
                <a:latin typeface="Arial" pitchFamily="34" charset="0"/>
              </a:defRPr>
            </a:lvl3pPr>
            <a:lvl4pPr>
              <a:defRPr sz="900" baseline="0">
                <a:latin typeface="Arial" pitchFamily="34" charset="0"/>
              </a:defRPr>
            </a:lvl4pPr>
            <a:lvl5pPr>
              <a:defRPr sz="900" baseline="0">
                <a:latin typeface="Arial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6" name="Text Placeholder 16"/>
          <p:cNvSpPr>
            <a:spLocks noGrp="1"/>
          </p:cNvSpPr>
          <p:nvPr>
            <p:ph type="body" sz="quarter" idx="42"/>
          </p:nvPr>
        </p:nvSpPr>
        <p:spPr>
          <a:xfrm>
            <a:off x="5505450" y="2308860"/>
            <a:ext cx="3200400" cy="347472"/>
          </a:xfrm>
          <a:prstGeom prst="rect">
            <a:avLst/>
          </a:prstGeom>
          <a:ln>
            <a:noFill/>
          </a:ln>
        </p:spPr>
        <p:txBody>
          <a:bodyPr lIns="27432" anchor="t"/>
          <a:lstStyle>
            <a:lvl1pPr marL="0" indent="0" algn="l">
              <a:lnSpc>
                <a:spcPct val="95000"/>
              </a:lnSpc>
              <a:spcBef>
                <a:spcPts val="0"/>
              </a:spcBef>
              <a:spcAft>
                <a:spcPts val="180"/>
              </a:spcAft>
              <a:buNone/>
              <a:defRPr sz="750" b="0" baseline="0">
                <a:latin typeface="+mn-lt"/>
              </a:defRPr>
            </a:lvl1pPr>
            <a:lvl2pPr>
              <a:defRPr sz="900" baseline="0">
                <a:latin typeface="Arial" pitchFamily="34" charset="0"/>
              </a:defRPr>
            </a:lvl2pPr>
            <a:lvl3pPr>
              <a:defRPr sz="900" baseline="0">
                <a:latin typeface="Arial" pitchFamily="34" charset="0"/>
              </a:defRPr>
            </a:lvl3pPr>
            <a:lvl4pPr>
              <a:defRPr sz="900" baseline="0">
                <a:latin typeface="Arial" pitchFamily="34" charset="0"/>
              </a:defRPr>
            </a:lvl4pPr>
            <a:lvl5pPr>
              <a:defRPr sz="900" baseline="0">
                <a:latin typeface="Arial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7" name="Text Placeholder 19"/>
          <p:cNvSpPr>
            <a:spLocks noGrp="1"/>
          </p:cNvSpPr>
          <p:nvPr>
            <p:ph type="body" sz="quarter" idx="29"/>
          </p:nvPr>
        </p:nvSpPr>
        <p:spPr>
          <a:xfrm>
            <a:off x="2067306" y="1295400"/>
            <a:ext cx="3200400" cy="82296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wrap="square" lIns="27432" tIns="45720" rIns="45720" bIns="45720" anchor="t">
            <a:noAutofit/>
          </a:bodyPr>
          <a:lstStyle>
            <a:lvl1pPr marL="89154" indent="-89154">
              <a:lnSpc>
                <a:spcPct val="95000"/>
              </a:lnSpc>
              <a:spcBef>
                <a:spcPts val="0"/>
              </a:spcBef>
              <a:spcAft>
                <a:spcPts val="150"/>
              </a:spcAft>
              <a:buClr>
                <a:schemeClr val="accent1"/>
              </a:buClr>
              <a:buFont typeface="Wingdings 2" pitchFamily="18" charset="2"/>
              <a:buChar char=""/>
              <a:defRPr sz="750" baseline="0">
                <a:solidFill>
                  <a:schemeClr val="tx1"/>
                </a:solidFill>
              </a:defRPr>
            </a:lvl1pPr>
            <a:lvl2pPr marL="89154" indent="-89154">
              <a:lnSpc>
                <a:spcPct val="95000"/>
              </a:lnSpc>
              <a:spcBef>
                <a:spcPts val="0"/>
              </a:spcBef>
              <a:spcAft>
                <a:spcPts val="150"/>
              </a:spcAft>
              <a:buClr>
                <a:srgbClr val="B01C2E"/>
              </a:buClr>
              <a:buFont typeface="NSimSun" pitchFamily="49" charset="-122"/>
              <a:buChar char=" "/>
              <a:defRPr sz="750" baseline="0"/>
            </a:lvl2pPr>
            <a:lvl3pPr marL="89154" indent="-89154">
              <a:lnSpc>
                <a:spcPct val="95000"/>
              </a:lnSpc>
              <a:spcBef>
                <a:spcPts val="0"/>
              </a:spcBef>
              <a:spcAft>
                <a:spcPts val="150"/>
              </a:spcAft>
              <a:buClr>
                <a:srgbClr val="B01C2E"/>
              </a:buClr>
              <a:buFont typeface="Wingdings 2" pitchFamily="18" charset="2"/>
              <a:buChar char="¡"/>
              <a:defRPr sz="750"/>
            </a:lvl3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8" name="Text Placeholder 19"/>
          <p:cNvSpPr>
            <a:spLocks noGrp="1"/>
          </p:cNvSpPr>
          <p:nvPr>
            <p:ph type="body" sz="quarter" idx="43"/>
          </p:nvPr>
        </p:nvSpPr>
        <p:spPr>
          <a:xfrm>
            <a:off x="5505450" y="1295400"/>
            <a:ext cx="3200400" cy="82296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wrap="square" lIns="27432" tIns="45720" rIns="45720" bIns="45720" anchor="t">
            <a:noAutofit/>
          </a:bodyPr>
          <a:lstStyle>
            <a:lvl1pPr marL="89154" indent="-89154">
              <a:lnSpc>
                <a:spcPct val="95000"/>
              </a:lnSpc>
              <a:spcBef>
                <a:spcPts val="0"/>
              </a:spcBef>
              <a:spcAft>
                <a:spcPts val="150"/>
              </a:spcAft>
              <a:buClr>
                <a:schemeClr val="accent1"/>
              </a:buClr>
              <a:buFont typeface="Wingdings 2" pitchFamily="18" charset="2"/>
              <a:buChar char=""/>
              <a:defRPr sz="750" baseline="0">
                <a:solidFill>
                  <a:schemeClr val="tx1"/>
                </a:solidFill>
              </a:defRPr>
            </a:lvl1pPr>
            <a:lvl2pPr marL="89154" indent="-89154">
              <a:lnSpc>
                <a:spcPct val="95000"/>
              </a:lnSpc>
              <a:spcBef>
                <a:spcPts val="0"/>
              </a:spcBef>
              <a:spcAft>
                <a:spcPts val="150"/>
              </a:spcAft>
              <a:buClr>
                <a:srgbClr val="B01C2E"/>
              </a:buClr>
              <a:buFont typeface="Arial" pitchFamily="34" charset="0"/>
              <a:buChar char=" "/>
              <a:defRPr sz="750" baseline="0"/>
            </a:lvl2pPr>
            <a:lvl3pPr marL="89154" indent="-89154">
              <a:lnSpc>
                <a:spcPct val="95000"/>
              </a:lnSpc>
              <a:spcBef>
                <a:spcPts val="0"/>
              </a:spcBef>
              <a:spcAft>
                <a:spcPts val="150"/>
              </a:spcAft>
              <a:buClr>
                <a:srgbClr val="B01C2E"/>
              </a:buClr>
              <a:buFont typeface="Wingdings 2" pitchFamily="18" charset="2"/>
              <a:buChar char="¡"/>
              <a:defRPr sz="750"/>
            </a:lvl3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Slide Number Placeholder 9"/>
          <p:cNvSpPr>
            <a:spLocks noGrp="1"/>
          </p:cNvSpPr>
          <p:nvPr>
            <p:ph type="sldNum" sz="quarter" idx="44"/>
          </p:nvPr>
        </p:nvSpPr>
        <p:spPr/>
        <p:txBody>
          <a:bodyPr/>
          <a:lstStyle>
            <a:lvl1pPr>
              <a:defRPr/>
            </a:lvl1pPr>
          </a:lstStyle>
          <a:p>
            <a:fld id="{3D17329F-BDC0-3444-A6CB-5CFB4AFF00F8}" type="slidenum">
              <a:rPr lang="en-US" altLang="en-US"/>
              <a:pPr/>
              <a:t>‹#›</a:t>
            </a:fld>
            <a:endParaRPr lang="en-US" altLang="en-US"/>
          </a:p>
        </p:txBody>
      </p:sp>
      <p:sp>
        <p:nvSpPr>
          <p:cNvPr id="16" name="Footer Placeholder 15"/>
          <p:cNvSpPr>
            <a:spLocks noGrp="1"/>
          </p:cNvSpPr>
          <p:nvPr>
            <p:ph type="ftr" sz="quarter" idx="45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r>
              <a:rPr lang="en-US"/>
              <a:t>Ethical Debates, Econ Theories, Real-World Impacts</a:t>
            </a:r>
          </a:p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e Team with Pictu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7"/>
          <p:cNvSpPr>
            <a:spLocks noGrp="1"/>
          </p:cNvSpPr>
          <p:nvPr>
            <p:ph type="body" sz="quarter" idx="12"/>
          </p:nvPr>
        </p:nvSpPr>
        <p:spPr>
          <a:xfrm>
            <a:off x="576987" y="2982769"/>
            <a:ext cx="1428461" cy="934604"/>
          </a:xfrm>
          <a:prstGeom prst="rect">
            <a:avLst/>
          </a:prstGeom>
        </p:spPr>
        <p:txBody>
          <a:bodyPr/>
          <a:lstStyle>
            <a:lvl1pPr marL="0" indent="0">
              <a:lnSpc>
                <a:spcPts val="750"/>
              </a:lnSpc>
              <a:buNone/>
              <a:defRPr sz="750" b="1" baseline="0"/>
            </a:lvl1pPr>
            <a:lvl2pPr marL="0" indent="0">
              <a:lnSpc>
                <a:spcPts val="750"/>
              </a:lnSpc>
              <a:buNone/>
              <a:defRPr sz="750" i="1"/>
            </a:lvl2pPr>
            <a:lvl3pPr marL="0" indent="0">
              <a:lnSpc>
                <a:spcPts val="750"/>
              </a:lnSpc>
              <a:buFont typeface="Arial" pitchFamily="34" charset="0"/>
              <a:buNone/>
              <a:defRPr sz="750"/>
            </a:lvl3pPr>
            <a:lvl4pPr marL="0" indent="0">
              <a:lnSpc>
                <a:spcPts val="750"/>
              </a:lnSpc>
              <a:buNone/>
              <a:defRPr sz="750"/>
            </a:lvl4pPr>
            <a:lvl5pPr marL="0" indent="0">
              <a:buNone/>
              <a:defRPr sz="7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6" name="Picture Placeholder 9"/>
          <p:cNvSpPr>
            <a:spLocks noGrp="1"/>
          </p:cNvSpPr>
          <p:nvPr>
            <p:ph type="pic" sz="quarter" idx="13"/>
          </p:nvPr>
        </p:nvSpPr>
        <p:spPr>
          <a:xfrm>
            <a:off x="576985" y="1589235"/>
            <a:ext cx="1069975" cy="1330325"/>
          </a:xfrm>
          <a:prstGeom prst="rect">
            <a:avLst/>
          </a:prstGeom>
        </p:spPr>
        <p:txBody>
          <a:bodyPr/>
          <a:lstStyle>
            <a:lvl1pPr>
              <a:buFont typeface="Wingdings 2" pitchFamily="18" charset="2"/>
              <a:buChar char=""/>
              <a:defRPr lang="en-US" sz="1200" kern="1200" noProof="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Drag picture to placeholder or click icon to add</a:t>
            </a:r>
            <a:endParaRPr lang="en-US" noProof="0" dirty="0"/>
          </a:p>
        </p:txBody>
      </p:sp>
      <p:sp>
        <p:nvSpPr>
          <p:cNvPr id="7" name="Text Placeholder 11"/>
          <p:cNvSpPr>
            <a:spLocks noGrp="1"/>
          </p:cNvSpPr>
          <p:nvPr>
            <p:ph type="body" sz="quarter" idx="14"/>
          </p:nvPr>
        </p:nvSpPr>
        <p:spPr>
          <a:xfrm>
            <a:off x="467882" y="1246188"/>
            <a:ext cx="8188325" cy="228600"/>
          </a:xfrm>
          <a:prstGeom prst="rect">
            <a:avLst/>
          </a:prstGeom>
        </p:spPr>
        <p:txBody>
          <a:bodyPr/>
          <a:lstStyle>
            <a:lvl1pPr>
              <a:buFontTx/>
              <a:buNone/>
              <a:defRPr sz="900" b="1" cap="all" baseline="0">
                <a:solidFill>
                  <a:srgbClr val="C00000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5"/>
          </p:nvPr>
        </p:nvSpPr>
        <p:spPr>
          <a:xfrm>
            <a:off x="2197969" y="2982769"/>
            <a:ext cx="1428461" cy="934604"/>
          </a:xfrm>
          <a:prstGeom prst="rect">
            <a:avLst/>
          </a:prstGeom>
        </p:spPr>
        <p:txBody>
          <a:bodyPr/>
          <a:lstStyle>
            <a:lvl1pPr marL="0" indent="0">
              <a:lnSpc>
                <a:spcPts val="750"/>
              </a:lnSpc>
              <a:buNone/>
              <a:defRPr sz="750" b="1"/>
            </a:lvl1pPr>
            <a:lvl2pPr marL="0" indent="0">
              <a:lnSpc>
                <a:spcPts val="750"/>
              </a:lnSpc>
              <a:buNone/>
              <a:defRPr sz="750" i="1"/>
            </a:lvl2pPr>
            <a:lvl3pPr marL="0" indent="0">
              <a:lnSpc>
                <a:spcPts val="750"/>
              </a:lnSpc>
              <a:buFont typeface="Arial" pitchFamily="34" charset="0"/>
              <a:buNone/>
              <a:defRPr sz="750"/>
            </a:lvl3pPr>
            <a:lvl4pPr marL="0" indent="0">
              <a:lnSpc>
                <a:spcPts val="750"/>
              </a:lnSpc>
              <a:spcBef>
                <a:spcPts val="0"/>
              </a:spcBef>
              <a:buNone/>
              <a:defRPr sz="750"/>
            </a:lvl4pPr>
            <a:lvl5pPr marL="0" indent="0">
              <a:buNone/>
              <a:defRPr sz="7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9" name="Picture Placeholder 9"/>
          <p:cNvSpPr>
            <a:spLocks noGrp="1"/>
          </p:cNvSpPr>
          <p:nvPr>
            <p:ph type="pic" sz="quarter" idx="16"/>
          </p:nvPr>
        </p:nvSpPr>
        <p:spPr>
          <a:xfrm>
            <a:off x="2197967" y="1589235"/>
            <a:ext cx="1069975" cy="1330325"/>
          </a:xfrm>
          <a:prstGeom prst="rect">
            <a:avLst/>
          </a:prstGeom>
        </p:spPr>
        <p:txBody>
          <a:bodyPr/>
          <a:lstStyle>
            <a:lvl1pPr>
              <a:buFont typeface="Wingdings 2" pitchFamily="18" charset="2"/>
              <a:buChar char=""/>
              <a:defRPr lang="en-US" sz="1200" kern="1200" noProof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Drag picture to placeholder or click icon to add</a:t>
            </a:r>
            <a:endParaRPr lang="en-US" noProof="0" dirty="0"/>
          </a:p>
        </p:txBody>
      </p:sp>
      <p:sp>
        <p:nvSpPr>
          <p:cNvPr id="10" name="Text Placeholder 7"/>
          <p:cNvSpPr>
            <a:spLocks noGrp="1"/>
          </p:cNvSpPr>
          <p:nvPr>
            <p:ph type="body" sz="quarter" idx="17"/>
          </p:nvPr>
        </p:nvSpPr>
        <p:spPr>
          <a:xfrm>
            <a:off x="3850124" y="2982769"/>
            <a:ext cx="1428461" cy="934604"/>
          </a:xfrm>
          <a:prstGeom prst="rect">
            <a:avLst/>
          </a:prstGeom>
        </p:spPr>
        <p:txBody>
          <a:bodyPr/>
          <a:lstStyle>
            <a:lvl1pPr marL="0" indent="0">
              <a:lnSpc>
                <a:spcPts val="750"/>
              </a:lnSpc>
              <a:buNone/>
              <a:defRPr sz="750" b="1"/>
            </a:lvl1pPr>
            <a:lvl2pPr marL="0" indent="0">
              <a:lnSpc>
                <a:spcPts val="750"/>
              </a:lnSpc>
              <a:buNone/>
              <a:defRPr sz="750" i="1"/>
            </a:lvl2pPr>
            <a:lvl3pPr marL="0" indent="0">
              <a:lnSpc>
                <a:spcPts val="750"/>
              </a:lnSpc>
              <a:buFont typeface="Arial" pitchFamily="34" charset="0"/>
              <a:buNone/>
              <a:defRPr sz="750"/>
            </a:lvl3pPr>
            <a:lvl4pPr marL="0" indent="0">
              <a:lnSpc>
                <a:spcPts val="750"/>
              </a:lnSpc>
              <a:buNone/>
              <a:defRPr sz="750"/>
            </a:lvl4pPr>
            <a:lvl5pPr marL="0" indent="0">
              <a:buNone/>
              <a:defRPr sz="7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1" name="Picture Placeholder 9"/>
          <p:cNvSpPr>
            <a:spLocks noGrp="1"/>
          </p:cNvSpPr>
          <p:nvPr>
            <p:ph type="pic" sz="quarter" idx="18"/>
          </p:nvPr>
        </p:nvSpPr>
        <p:spPr>
          <a:xfrm>
            <a:off x="3850124" y="1589235"/>
            <a:ext cx="1069975" cy="1330325"/>
          </a:xfrm>
          <a:prstGeom prst="rect">
            <a:avLst/>
          </a:prstGeom>
        </p:spPr>
        <p:txBody>
          <a:bodyPr/>
          <a:lstStyle>
            <a:lvl1pPr>
              <a:buFont typeface="Wingdings 2" pitchFamily="18" charset="2"/>
              <a:buChar char=""/>
              <a:defRPr lang="en-US" sz="1200" kern="1200" noProof="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Drag picture to placeholder or click icon to add</a:t>
            </a:r>
            <a:endParaRPr lang="en-US" noProof="0" dirty="0"/>
          </a:p>
        </p:txBody>
      </p:sp>
      <p:sp>
        <p:nvSpPr>
          <p:cNvPr id="12" name="Text Placeholder 7"/>
          <p:cNvSpPr>
            <a:spLocks noGrp="1"/>
          </p:cNvSpPr>
          <p:nvPr>
            <p:ph type="body" sz="quarter" idx="19"/>
          </p:nvPr>
        </p:nvSpPr>
        <p:spPr>
          <a:xfrm>
            <a:off x="5491888" y="2982769"/>
            <a:ext cx="1428461" cy="934604"/>
          </a:xfrm>
          <a:prstGeom prst="rect">
            <a:avLst/>
          </a:prstGeom>
        </p:spPr>
        <p:txBody>
          <a:bodyPr/>
          <a:lstStyle>
            <a:lvl1pPr marL="0" indent="0">
              <a:lnSpc>
                <a:spcPts val="750"/>
              </a:lnSpc>
              <a:buNone/>
              <a:defRPr sz="750" b="1"/>
            </a:lvl1pPr>
            <a:lvl2pPr marL="0" indent="0">
              <a:lnSpc>
                <a:spcPts val="750"/>
              </a:lnSpc>
              <a:buNone/>
              <a:defRPr sz="750" i="1"/>
            </a:lvl2pPr>
            <a:lvl3pPr marL="0" indent="0">
              <a:lnSpc>
                <a:spcPts val="750"/>
              </a:lnSpc>
              <a:buFont typeface="Arial" pitchFamily="34" charset="0"/>
              <a:buNone/>
              <a:defRPr sz="750"/>
            </a:lvl3pPr>
            <a:lvl4pPr marL="0" indent="0">
              <a:lnSpc>
                <a:spcPts val="750"/>
              </a:lnSpc>
              <a:buNone/>
              <a:defRPr sz="750"/>
            </a:lvl4pPr>
            <a:lvl5pPr marL="0" indent="0">
              <a:buNone/>
              <a:defRPr sz="7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3" name="Picture Placeholder 9"/>
          <p:cNvSpPr>
            <a:spLocks noGrp="1"/>
          </p:cNvSpPr>
          <p:nvPr>
            <p:ph type="pic" sz="quarter" idx="21"/>
          </p:nvPr>
        </p:nvSpPr>
        <p:spPr>
          <a:xfrm>
            <a:off x="5491886" y="1589235"/>
            <a:ext cx="1069975" cy="1330325"/>
          </a:xfrm>
          <a:prstGeom prst="rect">
            <a:avLst/>
          </a:prstGeom>
        </p:spPr>
        <p:txBody>
          <a:bodyPr/>
          <a:lstStyle>
            <a:lvl1pPr>
              <a:defRPr lang="en-US" sz="1200" kern="1200" noProof="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Drag picture to placeholder or click icon to add</a:t>
            </a:r>
            <a:endParaRPr lang="en-US" noProof="0" dirty="0"/>
          </a:p>
        </p:txBody>
      </p:sp>
      <p:sp>
        <p:nvSpPr>
          <p:cNvPr id="14" name="Text Placeholder 7"/>
          <p:cNvSpPr>
            <a:spLocks noGrp="1"/>
          </p:cNvSpPr>
          <p:nvPr>
            <p:ph type="body" sz="quarter" idx="22"/>
          </p:nvPr>
        </p:nvSpPr>
        <p:spPr>
          <a:xfrm>
            <a:off x="7144042" y="2982769"/>
            <a:ext cx="1428461" cy="934604"/>
          </a:xfrm>
          <a:prstGeom prst="rect">
            <a:avLst/>
          </a:prstGeom>
        </p:spPr>
        <p:txBody>
          <a:bodyPr/>
          <a:lstStyle>
            <a:lvl1pPr marL="0" indent="0">
              <a:lnSpc>
                <a:spcPts val="750"/>
              </a:lnSpc>
              <a:buNone/>
              <a:defRPr sz="750" b="1"/>
            </a:lvl1pPr>
            <a:lvl2pPr marL="0" indent="0">
              <a:lnSpc>
                <a:spcPts val="750"/>
              </a:lnSpc>
              <a:buNone/>
              <a:defRPr sz="750" i="1"/>
            </a:lvl2pPr>
            <a:lvl3pPr marL="0" indent="0">
              <a:lnSpc>
                <a:spcPts val="750"/>
              </a:lnSpc>
              <a:buFont typeface="Arial" pitchFamily="34" charset="0"/>
              <a:buNone/>
              <a:defRPr sz="750"/>
            </a:lvl3pPr>
            <a:lvl4pPr marL="0" indent="0">
              <a:lnSpc>
                <a:spcPts val="750"/>
              </a:lnSpc>
              <a:buNone/>
              <a:defRPr sz="750"/>
            </a:lvl4pPr>
            <a:lvl5pPr marL="0" indent="0">
              <a:buNone/>
              <a:defRPr sz="7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5" name="Picture Placeholder 9"/>
          <p:cNvSpPr>
            <a:spLocks noGrp="1"/>
          </p:cNvSpPr>
          <p:nvPr>
            <p:ph type="pic" sz="quarter" idx="23"/>
          </p:nvPr>
        </p:nvSpPr>
        <p:spPr>
          <a:xfrm>
            <a:off x="7144042" y="1589235"/>
            <a:ext cx="1069975" cy="1330325"/>
          </a:xfrm>
          <a:prstGeom prst="rect">
            <a:avLst/>
          </a:prstGeom>
        </p:spPr>
        <p:txBody>
          <a:bodyPr/>
          <a:lstStyle>
            <a:lvl1pPr>
              <a:defRPr lang="en-US" sz="1200" kern="1200" noProof="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Drag picture to placeholder or click icon to add</a:t>
            </a:r>
            <a:endParaRPr lang="en-US" noProof="0" dirty="0"/>
          </a:p>
        </p:txBody>
      </p:sp>
      <p:sp>
        <p:nvSpPr>
          <p:cNvPr id="16" name="Text Placeholder 7"/>
          <p:cNvSpPr>
            <a:spLocks noGrp="1"/>
          </p:cNvSpPr>
          <p:nvPr>
            <p:ph type="body" sz="quarter" idx="24"/>
          </p:nvPr>
        </p:nvSpPr>
        <p:spPr>
          <a:xfrm>
            <a:off x="576987" y="5320723"/>
            <a:ext cx="1428461" cy="934604"/>
          </a:xfrm>
          <a:prstGeom prst="rect">
            <a:avLst/>
          </a:prstGeom>
        </p:spPr>
        <p:txBody>
          <a:bodyPr/>
          <a:lstStyle>
            <a:lvl1pPr marL="0" indent="0">
              <a:lnSpc>
                <a:spcPts val="750"/>
              </a:lnSpc>
              <a:buNone/>
              <a:defRPr sz="750" b="1"/>
            </a:lvl1pPr>
            <a:lvl2pPr marL="0" indent="0">
              <a:lnSpc>
                <a:spcPts val="750"/>
              </a:lnSpc>
              <a:buNone/>
              <a:defRPr sz="750" i="1"/>
            </a:lvl2pPr>
            <a:lvl3pPr marL="0" indent="0">
              <a:lnSpc>
                <a:spcPts val="750"/>
              </a:lnSpc>
              <a:buFont typeface="Arial" pitchFamily="34" charset="0"/>
              <a:buNone/>
              <a:defRPr sz="750"/>
            </a:lvl3pPr>
            <a:lvl4pPr marL="0" indent="0">
              <a:lnSpc>
                <a:spcPts val="750"/>
              </a:lnSpc>
              <a:buNone/>
              <a:defRPr sz="750"/>
            </a:lvl4pPr>
            <a:lvl5pPr marL="0" indent="0">
              <a:buNone/>
              <a:defRPr sz="7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7" name="Picture Placeholder 9"/>
          <p:cNvSpPr>
            <a:spLocks noGrp="1"/>
          </p:cNvSpPr>
          <p:nvPr>
            <p:ph type="pic" sz="quarter" idx="25"/>
          </p:nvPr>
        </p:nvSpPr>
        <p:spPr>
          <a:xfrm>
            <a:off x="576985" y="3927188"/>
            <a:ext cx="1069975" cy="1330325"/>
          </a:xfrm>
          <a:prstGeom prst="rect">
            <a:avLst/>
          </a:prstGeom>
        </p:spPr>
        <p:txBody>
          <a:bodyPr/>
          <a:lstStyle>
            <a:lvl1pPr>
              <a:defRPr lang="en-US" sz="1200" kern="1200" noProof="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Drag picture to placeholder or click icon to add</a:t>
            </a:r>
            <a:endParaRPr lang="en-US" noProof="0" dirty="0"/>
          </a:p>
        </p:txBody>
      </p:sp>
      <p:sp>
        <p:nvSpPr>
          <p:cNvPr id="18" name="Text Placeholder 7"/>
          <p:cNvSpPr>
            <a:spLocks noGrp="1"/>
          </p:cNvSpPr>
          <p:nvPr>
            <p:ph type="body" sz="quarter" idx="26"/>
          </p:nvPr>
        </p:nvSpPr>
        <p:spPr>
          <a:xfrm>
            <a:off x="2197969" y="5320723"/>
            <a:ext cx="1428461" cy="934604"/>
          </a:xfrm>
          <a:prstGeom prst="rect">
            <a:avLst/>
          </a:prstGeom>
        </p:spPr>
        <p:txBody>
          <a:bodyPr/>
          <a:lstStyle>
            <a:lvl1pPr marL="0" indent="0">
              <a:lnSpc>
                <a:spcPts val="750"/>
              </a:lnSpc>
              <a:buNone/>
              <a:defRPr sz="750" b="1"/>
            </a:lvl1pPr>
            <a:lvl2pPr marL="0" indent="0">
              <a:lnSpc>
                <a:spcPts val="750"/>
              </a:lnSpc>
              <a:buNone/>
              <a:defRPr sz="750" i="1"/>
            </a:lvl2pPr>
            <a:lvl3pPr marL="0" indent="0">
              <a:lnSpc>
                <a:spcPts val="750"/>
              </a:lnSpc>
              <a:buFont typeface="Arial" pitchFamily="34" charset="0"/>
              <a:buNone/>
              <a:defRPr sz="750"/>
            </a:lvl3pPr>
            <a:lvl4pPr marL="0" indent="0">
              <a:lnSpc>
                <a:spcPts val="750"/>
              </a:lnSpc>
              <a:spcBef>
                <a:spcPts val="0"/>
              </a:spcBef>
              <a:buNone/>
              <a:defRPr sz="750"/>
            </a:lvl4pPr>
            <a:lvl5pPr marL="0" indent="0">
              <a:buNone/>
              <a:defRPr sz="7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9" name="Picture Placeholder 9"/>
          <p:cNvSpPr>
            <a:spLocks noGrp="1"/>
          </p:cNvSpPr>
          <p:nvPr>
            <p:ph type="pic" sz="quarter" idx="27"/>
          </p:nvPr>
        </p:nvSpPr>
        <p:spPr>
          <a:xfrm>
            <a:off x="2197967" y="3927188"/>
            <a:ext cx="1069975" cy="1330325"/>
          </a:xfrm>
          <a:prstGeom prst="rect">
            <a:avLst/>
          </a:prstGeom>
        </p:spPr>
        <p:txBody>
          <a:bodyPr/>
          <a:lstStyle>
            <a:lvl1pPr>
              <a:defRPr lang="en-US" sz="1200" kern="1200" noProof="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Drag picture to placeholder or click icon to add</a:t>
            </a:r>
            <a:endParaRPr lang="en-US" noProof="0" dirty="0"/>
          </a:p>
        </p:txBody>
      </p:sp>
      <p:sp>
        <p:nvSpPr>
          <p:cNvPr id="20" name="Text Placeholder 7"/>
          <p:cNvSpPr>
            <a:spLocks noGrp="1"/>
          </p:cNvSpPr>
          <p:nvPr>
            <p:ph type="body" sz="quarter" idx="28"/>
          </p:nvPr>
        </p:nvSpPr>
        <p:spPr>
          <a:xfrm>
            <a:off x="3850124" y="5320723"/>
            <a:ext cx="1428461" cy="934604"/>
          </a:xfrm>
          <a:prstGeom prst="rect">
            <a:avLst/>
          </a:prstGeom>
        </p:spPr>
        <p:txBody>
          <a:bodyPr/>
          <a:lstStyle>
            <a:lvl1pPr marL="0" indent="0">
              <a:lnSpc>
                <a:spcPts val="750"/>
              </a:lnSpc>
              <a:buNone/>
              <a:defRPr sz="750" b="1"/>
            </a:lvl1pPr>
            <a:lvl2pPr marL="0" indent="0">
              <a:lnSpc>
                <a:spcPts val="750"/>
              </a:lnSpc>
              <a:buNone/>
              <a:defRPr sz="750" i="1"/>
            </a:lvl2pPr>
            <a:lvl3pPr marL="0" indent="0">
              <a:lnSpc>
                <a:spcPts val="750"/>
              </a:lnSpc>
              <a:buFont typeface="Arial" pitchFamily="34" charset="0"/>
              <a:buNone/>
              <a:defRPr sz="750"/>
            </a:lvl3pPr>
            <a:lvl4pPr marL="0" indent="0">
              <a:lnSpc>
                <a:spcPts val="750"/>
              </a:lnSpc>
              <a:buNone/>
              <a:defRPr sz="750"/>
            </a:lvl4pPr>
            <a:lvl5pPr marL="0" indent="0">
              <a:buNone/>
              <a:defRPr sz="7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21" name="Picture Placeholder 9"/>
          <p:cNvSpPr>
            <a:spLocks noGrp="1"/>
          </p:cNvSpPr>
          <p:nvPr>
            <p:ph type="pic" sz="quarter" idx="29"/>
          </p:nvPr>
        </p:nvSpPr>
        <p:spPr>
          <a:xfrm>
            <a:off x="3850124" y="3927188"/>
            <a:ext cx="1069975" cy="1330325"/>
          </a:xfrm>
          <a:prstGeom prst="rect">
            <a:avLst/>
          </a:prstGeom>
        </p:spPr>
        <p:txBody>
          <a:bodyPr/>
          <a:lstStyle>
            <a:lvl1pPr>
              <a:defRPr lang="en-US" sz="1200" kern="1200" noProof="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Drag picture to placeholder or click icon to add</a:t>
            </a:r>
            <a:endParaRPr lang="en-US" noProof="0" dirty="0"/>
          </a:p>
        </p:txBody>
      </p:sp>
      <p:sp>
        <p:nvSpPr>
          <p:cNvPr id="22" name="Text Placeholder 7"/>
          <p:cNvSpPr>
            <a:spLocks noGrp="1"/>
          </p:cNvSpPr>
          <p:nvPr>
            <p:ph type="body" sz="quarter" idx="30"/>
          </p:nvPr>
        </p:nvSpPr>
        <p:spPr>
          <a:xfrm>
            <a:off x="5491888" y="5320723"/>
            <a:ext cx="1428461" cy="934604"/>
          </a:xfrm>
          <a:prstGeom prst="rect">
            <a:avLst/>
          </a:prstGeom>
        </p:spPr>
        <p:txBody>
          <a:bodyPr/>
          <a:lstStyle>
            <a:lvl1pPr marL="0" indent="0">
              <a:lnSpc>
                <a:spcPts val="750"/>
              </a:lnSpc>
              <a:buNone/>
              <a:defRPr sz="750" b="1"/>
            </a:lvl1pPr>
            <a:lvl2pPr marL="0" indent="0">
              <a:lnSpc>
                <a:spcPts val="750"/>
              </a:lnSpc>
              <a:buNone/>
              <a:defRPr sz="750" i="1"/>
            </a:lvl2pPr>
            <a:lvl3pPr marL="0" indent="0">
              <a:lnSpc>
                <a:spcPts val="750"/>
              </a:lnSpc>
              <a:buFont typeface="Arial" pitchFamily="34" charset="0"/>
              <a:buNone/>
              <a:defRPr sz="750"/>
            </a:lvl3pPr>
            <a:lvl4pPr marL="0" indent="0">
              <a:lnSpc>
                <a:spcPts val="750"/>
              </a:lnSpc>
              <a:buNone/>
              <a:defRPr sz="750"/>
            </a:lvl4pPr>
            <a:lvl5pPr marL="0" indent="0">
              <a:buNone/>
              <a:defRPr sz="7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23" name="Picture Placeholder 9"/>
          <p:cNvSpPr>
            <a:spLocks noGrp="1"/>
          </p:cNvSpPr>
          <p:nvPr>
            <p:ph type="pic" sz="quarter" idx="31"/>
          </p:nvPr>
        </p:nvSpPr>
        <p:spPr>
          <a:xfrm>
            <a:off x="5491886" y="3927188"/>
            <a:ext cx="1069975" cy="1330325"/>
          </a:xfrm>
          <a:prstGeom prst="rect">
            <a:avLst/>
          </a:prstGeom>
        </p:spPr>
        <p:txBody>
          <a:bodyPr/>
          <a:lstStyle>
            <a:lvl1pPr>
              <a:defRPr lang="en-US" sz="1200" kern="1200" noProof="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Drag picture to placeholder or click icon to add</a:t>
            </a:r>
            <a:endParaRPr lang="en-US" noProof="0" dirty="0"/>
          </a:p>
        </p:txBody>
      </p:sp>
      <p:sp>
        <p:nvSpPr>
          <p:cNvPr id="24" name="Text Placeholder 7"/>
          <p:cNvSpPr>
            <a:spLocks noGrp="1"/>
          </p:cNvSpPr>
          <p:nvPr>
            <p:ph type="body" sz="quarter" idx="32"/>
          </p:nvPr>
        </p:nvSpPr>
        <p:spPr>
          <a:xfrm>
            <a:off x="7144042" y="5320723"/>
            <a:ext cx="1428461" cy="934604"/>
          </a:xfrm>
          <a:prstGeom prst="rect">
            <a:avLst/>
          </a:prstGeom>
        </p:spPr>
        <p:txBody>
          <a:bodyPr/>
          <a:lstStyle>
            <a:lvl1pPr marL="0" indent="0">
              <a:lnSpc>
                <a:spcPts val="750"/>
              </a:lnSpc>
              <a:buNone/>
              <a:defRPr sz="750" b="1"/>
            </a:lvl1pPr>
            <a:lvl2pPr marL="0" indent="0">
              <a:lnSpc>
                <a:spcPts val="750"/>
              </a:lnSpc>
              <a:buNone/>
              <a:defRPr sz="750" i="1"/>
            </a:lvl2pPr>
            <a:lvl3pPr marL="0" indent="0">
              <a:lnSpc>
                <a:spcPts val="750"/>
              </a:lnSpc>
              <a:buFont typeface="Arial" pitchFamily="34" charset="0"/>
              <a:buNone/>
              <a:defRPr sz="750"/>
            </a:lvl3pPr>
            <a:lvl4pPr marL="0" indent="0">
              <a:lnSpc>
                <a:spcPts val="750"/>
              </a:lnSpc>
              <a:buNone/>
              <a:defRPr sz="750"/>
            </a:lvl4pPr>
            <a:lvl5pPr marL="0" indent="0">
              <a:buNone/>
              <a:defRPr sz="7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25" name="Picture Placeholder 9"/>
          <p:cNvSpPr>
            <a:spLocks noGrp="1"/>
          </p:cNvSpPr>
          <p:nvPr>
            <p:ph type="pic" sz="quarter" idx="33"/>
          </p:nvPr>
        </p:nvSpPr>
        <p:spPr>
          <a:xfrm>
            <a:off x="7144042" y="3962402"/>
            <a:ext cx="1069975" cy="1330325"/>
          </a:xfrm>
          <a:prstGeom prst="rect">
            <a:avLst/>
          </a:prstGeom>
        </p:spPr>
        <p:txBody>
          <a:bodyPr/>
          <a:lstStyle>
            <a:lvl1pPr>
              <a:defRPr lang="en-US" sz="1200" kern="1200" noProof="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>
              <a:defRPr lang="en-US" sz="1200" kern="1200" noProof="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</a:lstStyle>
          <a:p>
            <a:pPr lvl="0"/>
            <a:r>
              <a:rPr lang="en-US" noProof="0"/>
              <a:t>Drag picture to placeholder or click icon to add</a:t>
            </a:r>
            <a:endParaRPr lang="en-US" noProof="0" dirty="0"/>
          </a:p>
        </p:txBody>
      </p:sp>
      <p:sp>
        <p:nvSpPr>
          <p:cNvPr id="26" name="Rectangle 2"/>
          <p:cNvSpPr>
            <a:spLocks noGrp="1" noChangeArrowheads="1"/>
          </p:cNvSpPr>
          <p:nvPr>
            <p:ph type="title"/>
          </p:nvPr>
        </p:nvSpPr>
        <p:spPr bwMode="gray">
          <a:xfrm>
            <a:off x="452441" y="2"/>
            <a:ext cx="8239125" cy="8985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>
            <a:lvl1pPr algn="l">
              <a:defRPr sz="1650"/>
            </a:lvl1pPr>
          </a:lstStyle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7" name="Slide Number Placeholder 9"/>
          <p:cNvSpPr>
            <a:spLocks noGrp="1"/>
          </p:cNvSpPr>
          <p:nvPr>
            <p:ph type="sldNum" sz="quarter" idx="34"/>
          </p:nvPr>
        </p:nvSpPr>
        <p:spPr/>
        <p:txBody>
          <a:bodyPr/>
          <a:lstStyle>
            <a:lvl1pPr>
              <a:defRPr/>
            </a:lvl1pPr>
          </a:lstStyle>
          <a:p>
            <a:fld id="{516D5A61-1BB2-3C40-A809-0A00CE29D5F0}" type="slidenum">
              <a:rPr lang="en-US" altLang="en-US"/>
              <a:pPr/>
              <a:t>‹#›</a:t>
            </a:fld>
            <a:endParaRPr lang="en-US" altLang="en-US"/>
          </a:p>
        </p:txBody>
      </p:sp>
      <p:sp>
        <p:nvSpPr>
          <p:cNvPr id="28" name="Footer Placeholder 12"/>
          <p:cNvSpPr>
            <a:spLocks noGrp="1"/>
          </p:cNvSpPr>
          <p:nvPr>
            <p:ph type="ftr" sz="quarter" idx="35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Ethical Debates, Econ Theories, Real-World Impacts</a:t>
            </a:r>
          </a:p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e Team - Full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Box 12"/>
          <p:cNvSpPr txBox="1">
            <a:spLocks noChangeArrowheads="1"/>
          </p:cNvSpPr>
          <p:nvPr/>
        </p:nvSpPr>
        <p:spPr bwMode="auto">
          <a:xfrm>
            <a:off x="441325" y="1439863"/>
            <a:ext cx="8350250" cy="381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lIns="0" tIns="0" rIns="0" bIns="0" anchor="b"/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788" b="1" dirty="0">
                <a:solidFill>
                  <a:srgbClr val="C00000"/>
                </a:solidFill>
                <a:latin typeface="Arial" charset="0"/>
                <a:ea typeface="+mn-ea"/>
                <a:cs typeface="+mn-cs"/>
              </a:rPr>
              <a:t>PARTNERS</a:t>
            </a:r>
          </a:p>
        </p:txBody>
      </p:sp>
      <p:sp>
        <p:nvSpPr>
          <p:cNvPr id="11" name="Line 22"/>
          <p:cNvSpPr>
            <a:spLocks noChangeShapeType="1"/>
          </p:cNvSpPr>
          <p:nvPr/>
        </p:nvSpPr>
        <p:spPr bwMode="auto">
          <a:xfrm>
            <a:off x="438151" y="1897063"/>
            <a:ext cx="8353425" cy="0"/>
          </a:xfrm>
          <a:prstGeom prst="line">
            <a:avLst/>
          </a:prstGeom>
          <a:noFill/>
          <a:ln w="63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 sz="1350"/>
          </a:p>
        </p:txBody>
      </p:sp>
      <p:sp>
        <p:nvSpPr>
          <p:cNvPr id="12" name="Text Box 23"/>
          <p:cNvSpPr txBox="1">
            <a:spLocks noChangeArrowheads="1"/>
          </p:cNvSpPr>
          <p:nvPr/>
        </p:nvSpPr>
        <p:spPr bwMode="auto">
          <a:xfrm>
            <a:off x="441325" y="3268663"/>
            <a:ext cx="8350250" cy="381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lIns="0" tIns="0" rIns="0" bIns="0" anchor="b"/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788" b="1" dirty="0">
                <a:solidFill>
                  <a:srgbClr val="C00000"/>
                </a:solidFill>
                <a:latin typeface="Arial" charset="0"/>
                <a:ea typeface="+mn-ea"/>
                <a:cs typeface="+mn-cs"/>
              </a:rPr>
              <a:t>ASSOCIATES</a:t>
            </a:r>
          </a:p>
        </p:txBody>
      </p:sp>
      <p:sp>
        <p:nvSpPr>
          <p:cNvPr id="13" name="Line 24"/>
          <p:cNvSpPr>
            <a:spLocks noChangeShapeType="1"/>
          </p:cNvSpPr>
          <p:nvPr/>
        </p:nvSpPr>
        <p:spPr bwMode="auto">
          <a:xfrm>
            <a:off x="438151" y="3725863"/>
            <a:ext cx="8353425" cy="0"/>
          </a:xfrm>
          <a:prstGeom prst="line">
            <a:avLst/>
          </a:prstGeom>
          <a:noFill/>
          <a:ln w="63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 sz="1350"/>
          </a:p>
        </p:txBody>
      </p:sp>
      <p:sp>
        <p:nvSpPr>
          <p:cNvPr id="28" name="Text Placeholder 27"/>
          <p:cNvSpPr>
            <a:spLocks noGrp="1"/>
          </p:cNvSpPr>
          <p:nvPr>
            <p:ph type="body" sz="quarter" idx="10"/>
          </p:nvPr>
        </p:nvSpPr>
        <p:spPr>
          <a:xfrm>
            <a:off x="2608581" y="2019300"/>
            <a:ext cx="1828800" cy="731520"/>
          </a:xfrm>
          <a:prstGeom prst="rect">
            <a:avLst/>
          </a:prstGeom>
          <a:ln>
            <a:solidFill>
              <a:srgbClr val="666666"/>
            </a:solidFill>
          </a:ln>
        </p:spPr>
        <p:txBody>
          <a:bodyPr anchor="ctr"/>
          <a:lstStyle>
            <a:lvl1pPr marL="0" indent="0" algn="ctr">
              <a:buNone/>
              <a:defRPr sz="900" b="1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2" name="Text Placeholder 31"/>
          <p:cNvSpPr>
            <a:spLocks noGrp="1"/>
          </p:cNvSpPr>
          <p:nvPr>
            <p:ph type="body" sz="quarter" idx="11"/>
          </p:nvPr>
        </p:nvSpPr>
        <p:spPr>
          <a:xfrm>
            <a:off x="4779011" y="2019300"/>
            <a:ext cx="1828800" cy="731520"/>
          </a:xfrm>
          <a:prstGeom prst="rect">
            <a:avLst/>
          </a:prstGeom>
          <a:ln>
            <a:solidFill>
              <a:srgbClr val="666666"/>
            </a:solidFill>
          </a:ln>
        </p:spPr>
        <p:txBody>
          <a:bodyPr anchor="ctr"/>
          <a:lstStyle>
            <a:lvl1pPr marL="0" indent="0" algn="ctr">
              <a:buNone/>
              <a:defRPr sz="900" b="1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4" name="Text Placeholder 33"/>
          <p:cNvSpPr>
            <a:spLocks noGrp="1"/>
          </p:cNvSpPr>
          <p:nvPr>
            <p:ph type="body" sz="quarter" idx="12"/>
          </p:nvPr>
        </p:nvSpPr>
        <p:spPr>
          <a:xfrm>
            <a:off x="6949440" y="2019300"/>
            <a:ext cx="1828800" cy="731520"/>
          </a:xfrm>
          <a:prstGeom prst="rect">
            <a:avLst/>
          </a:prstGeom>
          <a:ln>
            <a:solidFill>
              <a:srgbClr val="666666"/>
            </a:solidFill>
          </a:ln>
        </p:spPr>
        <p:txBody>
          <a:bodyPr anchor="ctr"/>
          <a:lstStyle>
            <a:lvl1pPr marL="0" indent="0" algn="ctr">
              <a:buNone/>
              <a:defRPr sz="900" b="1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7" name="Text Placeholder 16"/>
          <p:cNvSpPr>
            <a:spLocks noGrp="1"/>
          </p:cNvSpPr>
          <p:nvPr>
            <p:ph type="body" sz="quarter" idx="17"/>
          </p:nvPr>
        </p:nvSpPr>
        <p:spPr>
          <a:xfrm>
            <a:off x="1481328" y="3886200"/>
            <a:ext cx="2971800" cy="731520"/>
          </a:xfrm>
          <a:prstGeom prst="rect">
            <a:avLst/>
          </a:prstGeom>
          <a:ln>
            <a:solidFill>
              <a:srgbClr val="666666"/>
            </a:solidFill>
          </a:ln>
        </p:spPr>
        <p:txBody>
          <a:bodyPr anchor="ctr"/>
          <a:lstStyle>
            <a:lvl1pPr marL="0" indent="0" algn="ctr">
              <a:buNone/>
              <a:defRPr sz="900" b="1" baseline="0">
                <a:latin typeface="+mn-lt"/>
              </a:defRPr>
            </a:lvl1pPr>
            <a:lvl2pPr>
              <a:defRPr sz="900" baseline="0">
                <a:latin typeface="Arial" pitchFamily="34" charset="0"/>
              </a:defRPr>
            </a:lvl2pPr>
            <a:lvl3pPr>
              <a:defRPr sz="900" baseline="0">
                <a:latin typeface="Arial" pitchFamily="34" charset="0"/>
              </a:defRPr>
            </a:lvl3pPr>
            <a:lvl4pPr>
              <a:defRPr sz="900" baseline="0">
                <a:latin typeface="Arial" pitchFamily="34" charset="0"/>
              </a:defRPr>
            </a:lvl4pPr>
            <a:lvl5pPr>
              <a:defRPr sz="900" baseline="0">
                <a:latin typeface="Arial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Text Placeholder 14"/>
          <p:cNvSpPr>
            <a:spLocks noGrp="1"/>
          </p:cNvSpPr>
          <p:nvPr>
            <p:ph type="body" sz="quarter" idx="18"/>
          </p:nvPr>
        </p:nvSpPr>
        <p:spPr>
          <a:xfrm>
            <a:off x="4724400" y="3886200"/>
            <a:ext cx="2971800" cy="731520"/>
          </a:xfrm>
          <a:prstGeom prst="rect">
            <a:avLst/>
          </a:prstGeom>
          <a:ln>
            <a:solidFill>
              <a:srgbClr val="666666"/>
            </a:solidFill>
          </a:ln>
        </p:spPr>
        <p:txBody>
          <a:bodyPr anchor="ctr"/>
          <a:lstStyle>
            <a:lvl1pPr marL="0" indent="0" algn="ctr">
              <a:buNone/>
              <a:defRPr sz="900" b="1" baseline="0">
                <a:latin typeface="+mn-lt"/>
              </a:defRPr>
            </a:lvl1pPr>
            <a:lvl2pPr>
              <a:defRPr sz="900" baseline="0">
                <a:latin typeface="Arial" pitchFamily="34" charset="0"/>
              </a:defRPr>
            </a:lvl2pPr>
            <a:lvl3pPr>
              <a:defRPr sz="900" baseline="0">
                <a:latin typeface="Arial" pitchFamily="34" charset="0"/>
              </a:defRPr>
            </a:lvl3pPr>
            <a:lvl4pPr>
              <a:defRPr sz="900" baseline="0">
                <a:latin typeface="Arial" pitchFamily="34" charset="0"/>
              </a:defRPr>
            </a:lvl4pPr>
            <a:lvl5pPr>
              <a:defRPr sz="900" baseline="0">
                <a:latin typeface="Arial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Rectangle 2"/>
          <p:cNvSpPr>
            <a:spLocks noGrp="1" noChangeArrowheads="1"/>
          </p:cNvSpPr>
          <p:nvPr>
            <p:ph type="title"/>
          </p:nvPr>
        </p:nvSpPr>
        <p:spPr bwMode="gray">
          <a:xfrm>
            <a:off x="452441" y="2"/>
            <a:ext cx="8239125" cy="8985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>
            <a:lvl1pPr algn="l">
              <a:defRPr sz="1650"/>
            </a:lvl1pPr>
          </a:lstStyle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0" name="Text Placeholder 14"/>
          <p:cNvSpPr>
            <a:spLocks noGrp="1"/>
          </p:cNvSpPr>
          <p:nvPr>
            <p:ph type="body" sz="quarter" idx="19"/>
          </p:nvPr>
        </p:nvSpPr>
        <p:spPr>
          <a:xfrm>
            <a:off x="1481328" y="4800600"/>
            <a:ext cx="6217920" cy="548640"/>
          </a:xfrm>
          <a:prstGeom prst="rect">
            <a:avLst/>
          </a:prstGeom>
          <a:ln>
            <a:solidFill>
              <a:srgbClr val="666666"/>
            </a:solidFill>
          </a:ln>
        </p:spPr>
        <p:txBody>
          <a:bodyPr anchor="ctr"/>
          <a:lstStyle>
            <a:lvl1pPr marL="0" indent="0" algn="ctr">
              <a:buNone/>
              <a:defRPr sz="900" b="1" baseline="0">
                <a:latin typeface="+mn-lt"/>
              </a:defRPr>
            </a:lvl1pPr>
            <a:lvl2pPr>
              <a:defRPr sz="900" baseline="0">
                <a:latin typeface="Arial" pitchFamily="34" charset="0"/>
              </a:defRPr>
            </a:lvl2pPr>
            <a:lvl3pPr>
              <a:defRPr sz="900" baseline="0">
                <a:latin typeface="Arial" pitchFamily="34" charset="0"/>
              </a:defRPr>
            </a:lvl3pPr>
            <a:lvl4pPr>
              <a:defRPr sz="900" baseline="0">
                <a:latin typeface="Arial" pitchFamily="34" charset="0"/>
              </a:defRPr>
            </a:lvl4pPr>
            <a:lvl5pPr>
              <a:defRPr sz="900" baseline="0">
                <a:latin typeface="Arial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Text Placeholder 27"/>
          <p:cNvSpPr>
            <a:spLocks noGrp="1"/>
          </p:cNvSpPr>
          <p:nvPr>
            <p:ph type="body" sz="quarter" idx="20"/>
          </p:nvPr>
        </p:nvSpPr>
        <p:spPr>
          <a:xfrm>
            <a:off x="438151" y="2019300"/>
            <a:ext cx="1828800" cy="731520"/>
          </a:xfrm>
          <a:prstGeom prst="rect">
            <a:avLst/>
          </a:prstGeom>
          <a:ln>
            <a:solidFill>
              <a:srgbClr val="666666"/>
            </a:solidFill>
          </a:ln>
        </p:spPr>
        <p:txBody>
          <a:bodyPr anchor="ctr"/>
          <a:lstStyle>
            <a:lvl1pPr marL="0" indent="0" algn="ctr">
              <a:buNone/>
              <a:defRPr sz="900" b="1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Slide Number Placeholder 9"/>
          <p:cNvSpPr>
            <a:spLocks noGrp="1"/>
          </p:cNvSpPr>
          <p:nvPr>
            <p:ph type="sldNum" sz="quarter" idx="21"/>
          </p:nvPr>
        </p:nvSpPr>
        <p:spPr/>
        <p:txBody>
          <a:bodyPr/>
          <a:lstStyle>
            <a:lvl1pPr>
              <a:defRPr/>
            </a:lvl1pPr>
          </a:lstStyle>
          <a:p>
            <a:fld id="{B0AC1651-679E-F444-9932-326657929C56}" type="slidenum">
              <a:rPr lang="en-US" altLang="en-US"/>
              <a:pPr/>
              <a:t>‹#›</a:t>
            </a:fld>
            <a:endParaRPr lang="en-US" altLang="en-US"/>
          </a:p>
        </p:txBody>
      </p:sp>
      <p:sp>
        <p:nvSpPr>
          <p:cNvPr id="16" name="Footer Placeholder 15"/>
          <p:cNvSpPr>
            <a:spLocks noGrp="1"/>
          </p:cNvSpPr>
          <p:nvPr>
            <p:ph type="ftr" sz="quarter" idx="22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r>
              <a:rPr lang="en-US"/>
              <a:t>Ethical Debates, Econ Theories, Real-World Impacts</a:t>
            </a:r>
          </a:p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ombstone - HIGHLIGHTS V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36"/>
          <p:cNvSpPr>
            <a:spLocks noGrp="1"/>
          </p:cNvSpPr>
          <p:nvPr>
            <p:ph type="body" sz="quarter" idx="102"/>
          </p:nvPr>
        </p:nvSpPr>
        <p:spPr>
          <a:xfrm>
            <a:off x="450850" y="1219200"/>
            <a:ext cx="1584000" cy="1584000"/>
          </a:xfrm>
          <a:prstGeom prst="rect">
            <a:avLst/>
          </a:prstGeom>
          <a:solidFill>
            <a:srgbClr val="FFFFFF"/>
          </a:solidFill>
          <a:ln w="9525">
            <a:solidFill>
              <a:srgbClr val="C0C0C0"/>
            </a:solidFill>
          </a:ln>
          <a:effectLst/>
        </p:spPr>
        <p:txBody>
          <a:bodyPr vert="horz" lIns="91440" tIns="457200" rIns="91440" bIns="45720" rtlCol="0" anchor="t" anchorCtr="0">
            <a:normAutofit/>
          </a:bodyPr>
          <a:lstStyle>
            <a:lvl1pPr marL="0" indent="0" algn="l" defTabSz="685800" rtl="0" eaLnBrk="1" latinLnBrk="0" hangingPunct="1">
              <a:lnSpc>
                <a:spcPct val="100000"/>
              </a:lnSpc>
              <a:spcBef>
                <a:spcPts val="150"/>
              </a:spcBef>
              <a:buNone/>
              <a:defRPr kumimoji="0" lang="en-US" sz="600" b="1" i="0" u="none" strike="noStrike" kern="1200" cap="none" spc="0" normalizeH="0" baseline="0" noProof="0" dirty="0" smtClean="0">
                <a:ln>
                  <a:noFill/>
                </a:ln>
                <a:solidFill>
                  <a:srgbClr val="9E3039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1pPr>
            <a:lvl2pPr marL="0" indent="0" algn="l" defTabSz="685800" rtl="0" eaLnBrk="1" latinLnBrk="0" hangingPunct="1">
              <a:lnSpc>
                <a:spcPct val="100000"/>
              </a:lnSpc>
              <a:spcBef>
                <a:spcPts val="150"/>
              </a:spcBef>
              <a:buNone/>
              <a:defRPr kumimoji="0" lang="en-US" sz="6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2pPr>
            <a:lvl3pPr marL="0" indent="0" algn="l" defTabSz="685800" rtl="0" eaLnBrk="1" latinLnBrk="0" hangingPunct="1">
              <a:lnSpc>
                <a:spcPct val="100000"/>
              </a:lnSpc>
              <a:spcBef>
                <a:spcPts val="150"/>
              </a:spcBef>
              <a:buNone/>
              <a:defRPr kumimoji="0" lang="en-US" sz="525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3pPr>
            <a:lvl4pPr marL="0" indent="0" algn="l" defTabSz="685800" rtl="0" eaLnBrk="1" latinLnBrk="0" hangingPunct="1">
              <a:lnSpc>
                <a:spcPct val="100000"/>
              </a:lnSpc>
              <a:spcBef>
                <a:spcPts val="150"/>
              </a:spcBef>
              <a:buNone/>
              <a:defRPr kumimoji="0" lang="en-US" sz="525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4pPr>
            <a:lvl5pPr marL="0" indent="0" algn="l" defTabSz="685800" rtl="0" eaLnBrk="1" latinLnBrk="0" hangingPunct="1">
              <a:lnSpc>
                <a:spcPct val="100000"/>
              </a:lnSpc>
              <a:spcBef>
                <a:spcPts val="150"/>
              </a:spcBef>
              <a:buNone/>
              <a:defRPr kumimoji="0" lang="en-US" sz="525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Text Placeholder 36"/>
          <p:cNvSpPr>
            <a:spLocks noGrp="1"/>
          </p:cNvSpPr>
          <p:nvPr>
            <p:ph type="body" sz="quarter" idx="103"/>
          </p:nvPr>
        </p:nvSpPr>
        <p:spPr>
          <a:xfrm>
            <a:off x="450850" y="2620320"/>
            <a:ext cx="1584000" cy="182880"/>
          </a:xfrm>
          <a:prstGeom prst="rect">
            <a:avLst/>
          </a:prstGeom>
          <a:solidFill>
            <a:srgbClr val="FFFFFF"/>
          </a:solidFill>
          <a:ln w="9525">
            <a:solidFill>
              <a:srgbClr val="C0C0C0"/>
            </a:solidFill>
          </a:ln>
          <a:effectLst/>
        </p:spPr>
        <p:txBody>
          <a:bodyPr vert="horz" lIns="91440" tIns="0" rIns="91440" bIns="0" rtlCol="0" anchor="ctr" anchorCtr="0">
            <a:normAutofit/>
          </a:bodyPr>
          <a:lstStyle>
            <a:lvl1pPr marL="0" indent="0" algn="l" defTabSz="685800" rtl="0" eaLnBrk="1" latinLnBrk="0" hangingPunct="1">
              <a:lnSpc>
                <a:spcPct val="100000"/>
              </a:lnSpc>
              <a:spcBef>
                <a:spcPts val="0"/>
              </a:spcBef>
              <a:buNone/>
              <a:defRPr kumimoji="0" lang="en-US" sz="525" b="1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1pPr>
            <a:lvl2pPr marL="0" indent="0" algn="l" defTabSz="685800" rtl="0" eaLnBrk="1" latinLnBrk="0" hangingPunct="1">
              <a:lnSpc>
                <a:spcPct val="100000"/>
              </a:lnSpc>
              <a:buNone/>
              <a:defRPr kumimoji="0" lang="en-US" sz="6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2pPr>
            <a:lvl3pPr marL="0" indent="0" algn="l" defTabSz="685800" rtl="0" eaLnBrk="1" latinLnBrk="0" hangingPunct="1">
              <a:lnSpc>
                <a:spcPct val="100000"/>
              </a:lnSpc>
              <a:buNone/>
              <a:defRPr kumimoji="0" lang="en-US" sz="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3pPr>
            <a:lvl4pPr marL="0" indent="0" algn="l" defTabSz="685800" rtl="0" eaLnBrk="1" latinLnBrk="0" hangingPunct="1">
              <a:lnSpc>
                <a:spcPct val="100000"/>
              </a:lnSpc>
              <a:buNone/>
              <a:defRPr kumimoji="0" lang="en-US" sz="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4pPr>
            <a:lvl5pPr marL="0" indent="0" algn="l" defTabSz="685800" rtl="0" eaLnBrk="1" latinLnBrk="0" hangingPunct="1">
              <a:lnSpc>
                <a:spcPct val="100000"/>
              </a:lnSpc>
              <a:buNone/>
              <a:defRPr kumimoji="0" lang="en-US" sz="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6"/>
          <p:cNvSpPr>
            <a:spLocks noGrp="1"/>
          </p:cNvSpPr>
          <p:nvPr>
            <p:ph type="body" sz="quarter" idx="104"/>
          </p:nvPr>
        </p:nvSpPr>
        <p:spPr>
          <a:xfrm>
            <a:off x="2111456" y="1219200"/>
            <a:ext cx="1584000" cy="1584000"/>
          </a:xfrm>
          <a:prstGeom prst="rect">
            <a:avLst/>
          </a:prstGeom>
          <a:solidFill>
            <a:srgbClr val="FFFFFF"/>
          </a:solidFill>
          <a:ln w="9525">
            <a:solidFill>
              <a:srgbClr val="C0C0C0"/>
            </a:solidFill>
          </a:ln>
          <a:effectLst/>
        </p:spPr>
        <p:txBody>
          <a:bodyPr vert="horz" lIns="91440" tIns="457200" rIns="91440" bIns="45720" rtlCol="0" anchor="t" anchorCtr="0">
            <a:normAutofit/>
          </a:bodyPr>
          <a:lstStyle>
            <a:lvl1pPr marL="0" indent="0" algn="l" defTabSz="685800" rtl="0" eaLnBrk="1" latinLnBrk="0" hangingPunct="1">
              <a:lnSpc>
                <a:spcPct val="100000"/>
              </a:lnSpc>
              <a:spcBef>
                <a:spcPts val="150"/>
              </a:spcBef>
              <a:buNone/>
              <a:defRPr kumimoji="0" lang="en-US" sz="600" b="1" i="0" u="none" strike="noStrike" kern="1200" cap="none" spc="0" normalizeH="0" baseline="0" noProof="0" dirty="0" smtClean="0">
                <a:ln>
                  <a:noFill/>
                </a:ln>
                <a:solidFill>
                  <a:srgbClr val="9E3039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1pPr>
            <a:lvl2pPr marL="0" indent="0" algn="l" defTabSz="685800" rtl="0" eaLnBrk="1" latinLnBrk="0" hangingPunct="1">
              <a:lnSpc>
                <a:spcPct val="100000"/>
              </a:lnSpc>
              <a:spcBef>
                <a:spcPts val="150"/>
              </a:spcBef>
              <a:buNone/>
              <a:defRPr kumimoji="0" lang="en-US" sz="6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2pPr>
            <a:lvl3pPr marL="0" indent="0" algn="l" defTabSz="685800" rtl="0" eaLnBrk="1" latinLnBrk="0" hangingPunct="1">
              <a:lnSpc>
                <a:spcPct val="100000"/>
              </a:lnSpc>
              <a:spcBef>
                <a:spcPts val="150"/>
              </a:spcBef>
              <a:buNone/>
              <a:defRPr kumimoji="0" lang="en-US" sz="525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3pPr>
            <a:lvl4pPr marL="0" indent="0" algn="l" defTabSz="685800" rtl="0" eaLnBrk="1" latinLnBrk="0" hangingPunct="1">
              <a:lnSpc>
                <a:spcPct val="100000"/>
              </a:lnSpc>
              <a:spcBef>
                <a:spcPts val="150"/>
              </a:spcBef>
              <a:buNone/>
              <a:defRPr kumimoji="0" lang="en-US" sz="525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4pPr>
            <a:lvl5pPr marL="0" indent="0" algn="l" defTabSz="685800" rtl="0" eaLnBrk="1" latinLnBrk="0" hangingPunct="1">
              <a:lnSpc>
                <a:spcPct val="100000"/>
              </a:lnSpc>
              <a:spcBef>
                <a:spcPts val="150"/>
              </a:spcBef>
              <a:buNone/>
              <a:defRPr kumimoji="0" lang="en-US" sz="525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Text Placeholder 36"/>
          <p:cNvSpPr>
            <a:spLocks noGrp="1"/>
          </p:cNvSpPr>
          <p:nvPr>
            <p:ph type="body" sz="quarter" idx="105"/>
          </p:nvPr>
        </p:nvSpPr>
        <p:spPr>
          <a:xfrm>
            <a:off x="2111456" y="2620320"/>
            <a:ext cx="1584000" cy="182880"/>
          </a:xfrm>
          <a:prstGeom prst="rect">
            <a:avLst/>
          </a:prstGeom>
          <a:solidFill>
            <a:srgbClr val="FFFFFF"/>
          </a:solidFill>
          <a:ln w="9525">
            <a:solidFill>
              <a:srgbClr val="C0C0C0"/>
            </a:solidFill>
          </a:ln>
          <a:effectLst/>
        </p:spPr>
        <p:txBody>
          <a:bodyPr vert="horz" lIns="91440" tIns="0" rIns="91440" bIns="0" rtlCol="0" anchor="ctr" anchorCtr="0">
            <a:normAutofit/>
          </a:bodyPr>
          <a:lstStyle>
            <a:lvl1pPr marL="0" indent="0" algn="l" defTabSz="685800" rtl="0" eaLnBrk="1" latinLnBrk="0" hangingPunct="1">
              <a:lnSpc>
                <a:spcPct val="100000"/>
              </a:lnSpc>
              <a:spcBef>
                <a:spcPts val="0"/>
              </a:spcBef>
              <a:buNone/>
              <a:defRPr kumimoji="0" lang="en-US" sz="525" b="1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1pPr>
            <a:lvl2pPr marL="0" indent="0" algn="l" defTabSz="685800" rtl="0" eaLnBrk="1" latinLnBrk="0" hangingPunct="1">
              <a:lnSpc>
                <a:spcPct val="100000"/>
              </a:lnSpc>
              <a:buNone/>
              <a:defRPr kumimoji="0" lang="en-US" sz="6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2pPr>
            <a:lvl3pPr marL="0" indent="0" algn="l" defTabSz="685800" rtl="0" eaLnBrk="1" latinLnBrk="0" hangingPunct="1">
              <a:lnSpc>
                <a:spcPct val="100000"/>
              </a:lnSpc>
              <a:buNone/>
              <a:defRPr kumimoji="0" lang="en-US" sz="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3pPr>
            <a:lvl4pPr marL="0" indent="0" algn="l" defTabSz="685800" rtl="0" eaLnBrk="1" latinLnBrk="0" hangingPunct="1">
              <a:lnSpc>
                <a:spcPct val="100000"/>
              </a:lnSpc>
              <a:buNone/>
              <a:defRPr kumimoji="0" lang="en-US" sz="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4pPr>
            <a:lvl5pPr marL="0" indent="0" algn="l" defTabSz="685800" rtl="0" eaLnBrk="1" latinLnBrk="0" hangingPunct="1">
              <a:lnSpc>
                <a:spcPct val="100000"/>
              </a:lnSpc>
              <a:buNone/>
              <a:defRPr kumimoji="0" lang="en-US" sz="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6"/>
          <p:cNvSpPr>
            <a:spLocks noGrp="1"/>
          </p:cNvSpPr>
          <p:nvPr>
            <p:ph type="body" sz="quarter" idx="106"/>
          </p:nvPr>
        </p:nvSpPr>
        <p:spPr>
          <a:xfrm>
            <a:off x="3772062" y="1219200"/>
            <a:ext cx="1584000" cy="1584000"/>
          </a:xfrm>
          <a:prstGeom prst="rect">
            <a:avLst/>
          </a:prstGeom>
          <a:solidFill>
            <a:srgbClr val="FFFFFF"/>
          </a:solidFill>
          <a:ln w="9525">
            <a:solidFill>
              <a:srgbClr val="C0C0C0"/>
            </a:solidFill>
          </a:ln>
          <a:effectLst/>
        </p:spPr>
        <p:txBody>
          <a:bodyPr vert="horz" lIns="91440" tIns="457200" rIns="91440" bIns="45720" rtlCol="0" anchor="t" anchorCtr="0">
            <a:normAutofit/>
          </a:bodyPr>
          <a:lstStyle>
            <a:lvl1pPr marL="0" indent="0" algn="l" defTabSz="685800" rtl="0" eaLnBrk="1" latinLnBrk="0" hangingPunct="1">
              <a:lnSpc>
                <a:spcPct val="100000"/>
              </a:lnSpc>
              <a:spcBef>
                <a:spcPts val="150"/>
              </a:spcBef>
              <a:buNone/>
              <a:defRPr kumimoji="0" lang="en-US" sz="600" b="1" i="0" u="none" strike="noStrike" kern="1200" cap="none" spc="0" normalizeH="0" baseline="0" noProof="0" dirty="0" smtClean="0">
                <a:ln>
                  <a:noFill/>
                </a:ln>
                <a:solidFill>
                  <a:srgbClr val="9E3039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1pPr>
            <a:lvl2pPr marL="0" indent="0" algn="l" defTabSz="685800" rtl="0" eaLnBrk="1" latinLnBrk="0" hangingPunct="1">
              <a:lnSpc>
                <a:spcPct val="100000"/>
              </a:lnSpc>
              <a:spcBef>
                <a:spcPts val="150"/>
              </a:spcBef>
              <a:buNone/>
              <a:defRPr kumimoji="0" lang="en-US" sz="6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2pPr>
            <a:lvl3pPr marL="0" indent="0" algn="l" defTabSz="685800" rtl="0" eaLnBrk="1" latinLnBrk="0" hangingPunct="1">
              <a:lnSpc>
                <a:spcPct val="100000"/>
              </a:lnSpc>
              <a:spcBef>
                <a:spcPts val="150"/>
              </a:spcBef>
              <a:buNone/>
              <a:defRPr kumimoji="0" lang="en-US" sz="525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3pPr>
            <a:lvl4pPr marL="0" indent="0" algn="l" defTabSz="685800" rtl="0" eaLnBrk="1" latinLnBrk="0" hangingPunct="1">
              <a:lnSpc>
                <a:spcPct val="100000"/>
              </a:lnSpc>
              <a:spcBef>
                <a:spcPts val="150"/>
              </a:spcBef>
              <a:buNone/>
              <a:defRPr kumimoji="0" lang="en-US" sz="525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4pPr>
            <a:lvl5pPr marL="0" indent="0" algn="l" defTabSz="685800" rtl="0" eaLnBrk="1" latinLnBrk="0" hangingPunct="1">
              <a:lnSpc>
                <a:spcPct val="100000"/>
              </a:lnSpc>
              <a:spcBef>
                <a:spcPts val="150"/>
              </a:spcBef>
              <a:buNone/>
              <a:defRPr kumimoji="0" lang="en-US" sz="525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Text Placeholder 36"/>
          <p:cNvSpPr>
            <a:spLocks noGrp="1"/>
          </p:cNvSpPr>
          <p:nvPr>
            <p:ph type="body" sz="quarter" idx="107"/>
          </p:nvPr>
        </p:nvSpPr>
        <p:spPr>
          <a:xfrm>
            <a:off x="3772062" y="2620320"/>
            <a:ext cx="1584000" cy="182880"/>
          </a:xfrm>
          <a:prstGeom prst="rect">
            <a:avLst/>
          </a:prstGeom>
          <a:solidFill>
            <a:srgbClr val="FFFFFF"/>
          </a:solidFill>
          <a:ln w="9525">
            <a:solidFill>
              <a:srgbClr val="C0C0C0"/>
            </a:solidFill>
          </a:ln>
          <a:effectLst/>
        </p:spPr>
        <p:txBody>
          <a:bodyPr vert="horz" lIns="91440" tIns="0" rIns="91440" bIns="0" rtlCol="0" anchor="ctr" anchorCtr="0">
            <a:normAutofit/>
          </a:bodyPr>
          <a:lstStyle>
            <a:lvl1pPr marL="0" indent="0" algn="l" defTabSz="685800" rtl="0" eaLnBrk="1" latinLnBrk="0" hangingPunct="1">
              <a:lnSpc>
                <a:spcPct val="100000"/>
              </a:lnSpc>
              <a:spcBef>
                <a:spcPts val="0"/>
              </a:spcBef>
              <a:buNone/>
              <a:defRPr kumimoji="0" lang="en-US" sz="525" b="1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1pPr>
            <a:lvl2pPr marL="0" indent="0" algn="l" defTabSz="685800" rtl="0" eaLnBrk="1" latinLnBrk="0" hangingPunct="1">
              <a:lnSpc>
                <a:spcPct val="100000"/>
              </a:lnSpc>
              <a:buNone/>
              <a:defRPr kumimoji="0" lang="en-US" sz="6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2pPr>
            <a:lvl3pPr marL="0" indent="0" algn="l" defTabSz="685800" rtl="0" eaLnBrk="1" latinLnBrk="0" hangingPunct="1">
              <a:lnSpc>
                <a:spcPct val="100000"/>
              </a:lnSpc>
              <a:buNone/>
              <a:defRPr kumimoji="0" lang="en-US" sz="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3pPr>
            <a:lvl4pPr marL="0" indent="0" algn="l" defTabSz="685800" rtl="0" eaLnBrk="1" latinLnBrk="0" hangingPunct="1">
              <a:lnSpc>
                <a:spcPct val="100000"/>
              </a:lnSpc>
              <a:buNone/>
              <a:defRPr kumimoji="0" lang="en-US" sz="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4pPr>
            <a:lvl5pPr marL="0" indent="0" algn="l" defTabSz="685800" rtl="0" eaLnBrk="1" latinLnBrk="0" hangingPunct="1">
              <a:lnSpc>
                <a:spcPct val="100000"/>
              </a:lnSpc>
              <a:buNone/>
              <a:defRPr kumimoji="0" lang="en-US" sz="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6"/>
          <p:cNvSpPr>
            <a:spLocks noGrp="1"/>
          </p:cNvSpPr>
          <p:nvPr>
            <p:ph type="body" sz="quarter" idx="108"/>
          </p:nvPr>
        </p:nvSpPr>
        <p:spPr>
          <a:xfrm>
            <a:off x="5432668" y="1219200"/>
            <a:ext cx="1584000" cy="1584000"/>
          </a:xfrm>
          <a:prstGeom prst="rect">
            <a:avLst/>
          </a:prstGeom>
          <a:solidFill>
            <a:srgbClr val="FFFFFF"/>
          </a:solidFill>
          <a:ln w="9525">
            <a:solidFill>
              <a:srgbClr val="C0C0C0"/>
            </a:solidFill>
          </a:ln>
          <a:effectLst/>
        </p:spPr>
        <p:txBody>
          <a:bodyPr vert="horz" lIns="91440" tIns="457200" rIns="91440" bIns="45720" rtlCol="0" anchor="t" anchorCtr="0">
            <a:normAutofit/>
          </a:bodyPr>
          <a:lstStyle>
            <a:lvl1pPr marL="0" indent="0" algn="l" defTabSz="685800" rtl="0" eaLnBrk="1" latinLnBrk="0" hangingPunct="1">
              <a:lnSpc>
                <a:spcPct val="100000"/>
              </a:lnSpc>
              <a:spcBef>
                <a:spcPts val="150"/>
              </a:spcBef>
              <a:buNone/>
              <a:defRPr kumimoji="0" lang="en-US" sz="600" b="1" i="0" u="none" strike="noStrike" kern="1200" cap="none" spc="0" normalizeH="0" baseline="0" noProof="0" dirty="0" smtClean="0">
                <a:ln>
                  <a:noFill/>
                </a:ln>
                <a:solidFill>
                  <a:srgbClr val="9E3039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1pPr>
            <a:lvl2pPr marL="0" indent="0" algn="l" defTabSz="685800" rtl="0" eaLnBrk="1" latinLnBrk="0" hangingPunct="1">
              <a:lnSpc>
                <a:spcPct val="100000"/>
              </a:lnSpc>
              <a:spcBef>
                <a:spcPts val="150"/>
              </a:spcBef>
              <a:buNone/>
              <a:defRPr kumimoji="0" lang="en-US" sz="6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2pPr>
            <a:lvl3pPr marL="0" indent="0" algn="l" defTabSz="685800" rtl="0" eaLnBrk="1" latinLnBrk="0" hangingPunct="1">
              <a:lnSpc>
                <a:spcPct val="100000"/>
              </a:lnSpc>
              <a:spcBef>
                <a:spcPts val="150"/>
              </a:spcBef>
              <a:buNone/>
              <a:defRPr kumimoji="0" lang="en-US" sz="525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3pPr>
            <a:lvl4pPr marL="0" indent="0" algn="l" defTabSz="685800" rtl="0" eaLnBrk="1" latinLnBrk="0" hangingPunct="1">
              <a:lnSpc>
                <a:spcPct val="100000"/>
              </a:lnSpc>
              <a:spcBef>
                <a:spcPts val="150"/>
              </a:spcBef>
              <a:buNone/>
              <a:defRPr kumimoji="0" lang="en-US" sz="525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4pPr>
            <a:lvl5pPr marL="0" indent="0" algn="l" defTabSz="685800" rtl="0" eaLnBrk="1" latinLnBrk="0" hangingPunct="1">
              <a:lnSpc>
                <a:spcPct val="100000"/>
              </a:lnSpc>
              <a:spcBef>
                <a:spcPts val="150"/>
              </a:spcBef>
              <a:buNone/>
              <a:defRPr kumimoji="0" lang="en-US" sz="525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3" name="Text Placeholder 36"/>
          <p:cNvSpPr>
            <a:spLocks noGrp="1"/>
          </p:cNvSpPr>
          <p:nvPr>
            <p:ph type="body" sz="quarter" idx="109"/>
          </p:nvPr>
        </p:nvSpPr>
        <p:spPr>
          <a:xfrm>
            <a:off x="5432668" y="2620320"/>
            <a:ext cx="1584000" cy="182880"/>
          </a:xfrm>
          <a:prstGeom prst="rect">
            <a:avLst/>
          </a:prstGeom>
          <a:solidFill>
            <a:srgbClr val="FFFFFF"/>
          </a:solidFill>
          <a:ln w="9525">
            <a:solidFill>
              <a:srgbClr val="C0C0C0"/>
            </a:solidFill>
          </a:ln>
          <a:effectLst/>
        </p:spPr>
        <p:txBody>
          <a:bodyPr vert="horz" lIns="91440" tIns="0" rIns="91440" bIns="0" rtlCol="0" anchor="ctr" anchorCtr="0">
            <a:normAutofit/>
          </a:bodyPr>
          <a:lstStyle>
            <a:lvl1pPr marL="0" indent="0" algn="l" defTabSz="685800" rtl="0" eaLnBrk="1" latinLnBrk="0" hangingPunct="1">
              <a:lnSpc>
                <a:spcPct val="100000"/>
              </a:lnSpc>
              <a:spcBef>
                <a:spcPts val="0"/>
              </a:spcBef>
              <a:buNone/>
              <a:defRPr kumimoji="0" lang="en-US" sz="525" b="1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1pPr>
            <a:lvl2pPr marL="0" indent="0" algn="l" defTabSz="685800" rtl="0" eaLnBrk="1" latinLnBrk="0" hangingPunct="1">
              <a:lnSpc>
                <a:spcPct val="100000"/>
              </a:lnSpc>
              <a:buNone/>
              <a:defRPr kumimoji="0" lang="en-US" sz="6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2pPr>
            <a:lvl3pPr marL="0" indent="0" algn="l" defTabSz="685800" rtl="0" eaLnBrk="1" latinLnBrk="0" hangingPunct="1">
              <a:lnSpc>
                <a:spcPct val="100000"/>
              </a:lnSpc>
              <a:buNone/>
              <a:defRPr kumimoji="0" lang="en-US" sz="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3pPr>
            <a:lvl4pPr marL="0" indent="0" algn="l" defTabSz="685800" rtl="0" eaLnBrk="1" latinLnBrk="0" hangingPunct="1">
              <a:lnSpc>
                <a:spcPct val="100000"/>
              </a:lnSpc>
              <a:buNone/>
              <a:defRPr kumimoji="0" lang="en-US" sz="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4pPr>
            <a:lvl5pPr marL="0" indent="0" algn="l" defTabSz="685800" rtl="0" eaLnBrk="1" latinLnBrk="0" hangingPunct="1">
              <a:lnSpc>
                <a:spcPct val="100000"/>
              </a:lnSpc>
              <a:buNone/>
              <a:defRPr kumimoji="0" lang="en-US" sz="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36"/>
          <p:cNvSpPr>
            <a:spLocks noGrp="1"/>
          </p:cNvSpPr>
          <p:nvPr>
            <p:ph type="body" sz="quarter" idx="110"/>
          </p:nvPr>
        </p:nvSpPr>
        <p:spPr>
          <a:xfrm>
            <a:off x="7105650" y="1219200"/>
            <a:ext cx="1584000" cy="1584000"/>
          </a:xfrm>
          <a:prstGeom prst="rect">
            <a:avLst/>
          </a:prstGeom>
          <a:solidFill>
            <a:srgbClr val="FFFFFF"/>
          </a:solidFill>
          <a:ln w="9525">
            <a:solidFill>
              <a:srgbClr val="C0C0C0"/>
            </a:solidFill>
          </a:ln>
          <a:effectLst/>
        </p:spPr>
        <p:txBody>
          <a:bodyPr vert="horz" lIns="91440" tIns="457200" rIns="91440" bIns="45720" rtlCol="0" anchor="t" anchorCtr="0">
            <a:normAutofit/>
          </a:bodyPr>
          <a:lstStyle>
            <a:lvl1pPr marL="0" indent="0" algn="l" defTabSz="685800" rtl="0" eaLnBrk="1" latinLnBrk="0" hangingPunct="1">
              <a:lnSpc>
                <a:spcPct val="100000"/>
              </a:lnSpc>
              <a:spcBef>
                <a:spcPts val="150"/>
              </a:spcBef>
              <a:buNone/>
              <a:defRPr kumimoji="0" lang="en-US" sz="600" b="1" i="0" u="none" strike="noStrike" kern="1200" cap="none" spc="0" normalizeH="0" baseline="0" noProof="0" dirty="0" smtClean="0">
                <a:ln>
                  <a:noFill/>
                </a:ln>
                <a:solidFill>
                  <a:srgbClr val="9E3039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1pPr>
            <a:lvl2pPr marL="0" indent="0" algn="l" defTabSz="685800" rtl="0" eaLnBrk="1" latinLnBrk="0" hangingPunct="1">
              <a:lnSpc>
                <a:spcPct val="100000"/>
              </a:lnSpc>
              <a:spcBef>
                <a:spcPts val="150"/>
              </a:spcBef>
              <a:buNone/>
              <a:defRPr kumimoji="0" lang="en-US" sz="6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2pPr>
            <a:lvl3pPr marL="0" indent="0" algn="l" defTabSz="685800" rtl="0" eaLnBrk="1" latinLnBrk="0" hangingPunct="1">
              <a:lnSpc>
                <a:spcPct val="100000"/>
              </a:lnSpc>
              <a:spcBef>
                <a:spcPts val="150"/>
              </a:spcBef>
              <a:buNone/>
              <a:defRPr kumimoji="0" lang="en-US" sz="525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3pPr>
            <a:lvl4pPr marL="0" indent="0" algn="l" defTabSz="685800" rtl="0" eaLnBrk="1" latinLnBrk="0" hangingPunct="1">
              <a:lnSpc>
                <a:spcPct val="100000"/>
              </a:lnSpc>
              <a:spcBef>
                <a:spcPts val="150"/>
              </a:spcBef>
              <a:buNone/>
              <a:defRPr kumimoji="0" lang="en-US" sz="525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4pPr>
            <a:lvl5pPr marL="0" indent="0" algn="l" defTabSz="685800" rtl="0" eaLnBrk="1" latinLnBrk="0" hangingPunct="1">
              <a:lnSpc>
                <a:spcPct val="100000"/>
              </a:lnSpc>
              <a:spcBef>
                <a:spcPts val="150"/>
              </a:spcBef>
              <a:buNone/>
              <a:defRPr kumimoji="0" lang="en-US" sz="525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5" name="Text Placeholder 36"/>
          <p:cNvSpPr>
            <a:spLocks noGrp="1"/>
          </p:cNvSpPr>
          <p:nvPr>
            <p:ph type="body" sz="quarter" idx="111"/>
          </p:nvPr>
        </p:nvSpPr>
        <p:spPr>
          <a:xfrm>
            <a:off x="7105650" y="2620320"/>
            <a:ext cx="1584000" cy="182880"/>
          </a:xfrm>
          <a:prstGeom prst="rect">
            <a:avLst/>
          </a:prstGeom>
          <a:solidFill>
            <a:srgbClr val="FFFFFF"/>
          </a:solidFill>
          <a:ln w="9525">
            <a:solidFill>
              <a:srgbClr val="C0C0C0"/>
            </a:solidFill>
          </a:ln>
          <a:effectLst/>
        </p:spPr>
        <p:txBody>
          <a:bodyPr vert="horz" lIns="91440" tIns="0" rIns="91440" bIns="0" rtlCol="0" anchor="ctr" anchorCtr="0">
            <a:normAutofit/>
          </a:bodyPr>
          <a:lstStyle>
            <a:lvl1pPr marL="0" indent="0" algn="l" defTabSz="685800" rtl="0" eaLnBrk="1" latinLnBrk="0" hangingPunct="1">
              <a:lnSpc>
                <a:spcPct val="100000"/>
              </a:lnSpc>
              <a:spcBef>
                <a:spcPts val="0"/>
              </a:spcBef>
              <a:buNone/>
              <a:defRPr kumimoji="0" lang="en-US" sz="525" b="1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1pPr>
            <a:lvl2pPr marL="0" indent="0" algn="l" defTabSz="685800" rtl="0" eaLnBrk="1" latinLnBrk="0" hangingPunct="1">
              <a:lnSpc>
                <a:spcPct val="100000"/>
              </a:lnSpc>
              <a:buNone/>
              <a:defRPr kumimoji="0" lang="en-US" sz="6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2pPr>
            <a:lvl3pPr marL="0" indent="0" algn="l" defTabSz="685800" rtl="0" eaLnBrk="1" latinLnBrk="0" hangingPunct="1">
              <a:lnSpc>
                <a:spcPct val="100000"/>
              </a:lnSpc>
              <a:buNone/>
              <a:defRPr kumimoji="0" lang="en-US" sz="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3pPr>
            <a:lvl4pPr marL="0" indent="0" algn="l" defTabSz="685800" rtl="0" eaLnBrk="1" latinLnBrk="0" hangingPunct="1">
              <a:lnSpc>
                <a:spcPct val="100000"/>
              </a:lnSpc>
              <a:buNone/>
              <a:defRPr kumimoji="0" lang="en-US" sz="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4pPr>
            <a:lvl5pPr marL="0" indent="0" algn="l" defTabSz="685800" rtl="0" eaLnBrk="1" latinLnBrk="0" hangingPunct="1">
              <a:lnSpc>
                <a:spcPct val="100000"/>
              </a:lnSpc>
              <a:buNone/>
              <a:defRPr kumimoji="0" lang="en-US" sz="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0" name="Text Placeholder 36"/>
          <p:cNvSpPr>
            <a:spLocks noGrp="1"/>
          </p:cNvSpPr>
          <p:nvPr>
            <p:ph type="body" sz="quarter" idx="112"/>
          </p:nvPr>
        </p:nvSpPr>
        <p:spPr>
          <a:xfrm>
            <a:off x="450850" y="2914650"/>
            <a:ext cx="1584000" cy="1584000"/>
          </a:xfrm>
          <a:prstGeom prst="rect">
            <a:avLst/>
          </a:prstGeom>
          <a:solidFill>
            <a:srgbClr val="FFFFFF"/>
          </a:solidFill>
          <a:ln w="9525">
            <a:solidFill>
              <a:srgbClr val="C0C0C0"/>
            </a:solidFill>
          </a:ln>
          <a:effectLst/>
        </p:spPr>
        <p:txBody>
          <a:bodyPr vert="horz" lIns="91440" tIns="457200" rIns="91440" bIns="45720" rtlCol="0" anchor="t" anchorCtr="0">
            <a:normAutofit/>
          </a:bodyPr>
          <a:lstStyle>
            <a:lvl1pPr marL="0" indent="0" algn="l" defTabSz="685800" rtl="0" eaLnBrk="1" latinLnBrk="0" hangingPunct="1">
              <a:lnSpc>
                <a:spcPct val="100000"/>
              </a:lnSpc>
              <a:spcBef>
                <a:spcPts val="150"/>
              </a:spcBef>
              <a:buNone/>
              <a:defRPr kumimoji="0" lang="en-US" sz="600" b="1" i="0" u="none" strike="noStrike" kern="1200" cap="none" spc="0" normalizeH="0" baseline="0" noProof="0" dirty="0" smtClean="0">
                <a:ln>
                  <a:noFill/>
                </a:ln>
                <a:solidFill>
                  <a:srgbClr val="9E3039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1pPr>
            <a:lvl2pPr marL="0" indent="0" algn="l" defTabSz="685800" rtl="0" eaLnBrk="1" latinLnBrk="0" hangingPunct="1">
              <a:lnSpc>
                <a:spcPct val="100000"/>
              </a:lnSpc>
              <a:spcBef>
                <a:spcPts val="150"/>
              </a:spcBef>
              <a:buNone/>
              <a:defRPr kumimoji="0" lang="en-US" sz="6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2pPr>
            <a:lvl3pPr marL="0" indent="0" algn="l" defTabSz="685800" rtl="0" eaLnBrk="1" latinLnBrk="0" hangingPunct="1">
              <a:lnSpc>
                <a:spcPct val="100000"/>
              </a:lnSpc>
              <a:spcBef>
                <a:spcPts val="150"/>
              </a:spcBef>
              <a:buNone/>
              <a:defRPr kumimoji="0" lang="en-US" sz="525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3pPr>
            <a:lvl4pPr marL="0" indent="0" algn="l" defTabSz="685800" rtl="0" eaLnBrk="1" latinLnBrk="0" hangingPunct="1">
              <a:lnSpc>
                <a:spcPct val="100000"/>
              </a:lnSpc>
              <a:spcBef>
                <a:spcPts val="150"/>
              </a:spcBef>
              <a:buNone/>
              <a:defRPr kumimoji="0" lang="en-US" sz="525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4pPr>
            <a:lvl5pPr marL="0" indent="0" algn="l" defTabSz="685800" rtl="0" eaLnBrk="1" latinLnBrk="0" hangingPunct="1">
              <a:lnSpc>
                <a:spcPct val="100000"/>
              </a:lnSpc>
              <a:spcBef>
                <a:spcPts val="150"/>
              </a:spcBef>
              <a:buNone/>
              <a:defRPr kumimoji="0" lang="en-US" sz="525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1" name="Text Placeholder 36"/>
          <p:cNvSpPr>
            <a:spLocks noGrp="1"/>
          </p:cNvSpPr>
          <p:nvPr>
            <p:ph type="body" sz="quarter" idx="113"/>
          </p:nvPr>
        </p:nvSpPr>
        <p:spPr>
          <a:xfrm>
            <a:off x="450850" y="4315770"/>
            <a:ext cx="1584000" cy="182880"/>
          </a:xfrm>
          <a:prstGeom prst="rect">
            <a:avLst/>
          </a:prstGeom>
          <a:solidFill>
            <a:srgbClr val="FFFFFF"/>
          </a:solidFill>
          <a:ln w="9525">
            <a:solidFill>
              <a:srgbClr val="C0C0C0"/>
            </a:solidFill>
          </a:ln>
          <a:effectLst/>
        </p:spPr>
        <p:txBody>
          <a:bodyPr vert="horz" lIns="91440" tIns="0" rIns="91440" bIns="0" rtlCol="0" anchor="ctr" anchorCtr="0">
            <a:normAutofit/>
          </a:bodyPr>
          <a:lstStyle>
            <a:lvl1pPr marL="0" indent="0" algn="l" defTabSz="685800" rtl="0" eaLnBrk="1" latinLnBrk="0" hangingPunct="1">
              <a:lnSpc>
                <a:spcPct val="100000"/>
              </a:lnSpc>
              <a:spcBef>
                <a:spcPts val="0"/>
              </a:spcBef>
              <a:buNone/>
              <a:defRPr kumimoji="0" lang="en-US" sz="525" b="1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1pPr>
            <a:lvl2pPr marL="0" indent="0" algn="l" defTabSz="685800" rtl="0" eaLnBrk="1" latinLnBrk="0" hangingPunct="1">
              <a:lnSpc>
                <a:spcPct val="100000"/>
              </a:lnSpc>
              <a:buNone/>
              <a:defRPr kumimoji="0" lang="en-US" sz="6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2pPr>
            <a:lvl3pPr marL="0" indent="0" algn="l" defTabSz="685800" rtl="0" eaLnBrk="1" latinLnBrk="0" hangingPunct="1">
              <a:lnSpc>
                <a:spcPct val="100000"/>
              </a:lnSpc>
              <a:buNone/>
              <a:defRPr kumimoji="0" lang="en-US" sz="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3pPr>
            <a:lvl4pPr marL="0" indent="0" algn="l" defTabSz="685800" rtl="0" eaLnBrk="1" latinLnBrk="0" hangingPunct="1">
              <a:lnSpc>
                <a:spcPct val="100000"/>
              </a:lnSpc>
              <a:buNone/>
              <a:defRPr kumimoji="0" lang="en-US" sz="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4pPr>
            <a:lvl5pPr marL="0" indent="0" algn="l" defTabSz="685800" rtl="0" eaLnBrk="1" latinLnBrk="0" hangingPunct="1">
              <a:lnSpc>
                <a:spcPct val="100000"/>
              </a:lnSpc>
              <a:buNone/>
              <a:defRPr kumimoji="0" lang="en-US" sz="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2" name="Text Placeholder 36"/>
          <p:cNvSpPr>
            <a:spLocks noGrp="1"/>
          </p:cNvSpPr>
          <p:nvPr>
            <p:ph type="body" sz="quarter" idx="114"/>
          </p:nvPr>
        </p:nvSpPr>
        <p:spPr>
          <a:xfrm>
            <a:off x="2111456" y="2914650"/>
            <a:ext cx="1584000" cy="1584000"/>
          </a:xfrm>
          <a:prstGeom prst="rect">
            <a:avLst/>
          </a:prstGeom>
          <a:solidFill>
            <a:srgbClr val="FFFFFF"/>
          </a:solidFill>
          <a:ln w="9525">
            <a:solidFill>
              <a:srgbClr val="C0C0C0"/>
            </a:solidFill>
          </a:ln>
          <a:effectLst/>
        </p:spPr>
        <p:txBody>
          <a:bodyPr vert="horz" lIns="91440" tIns="457200" rIns="91440" bIns="45720" rtlCol="0" anchor="t" anchorCtr="0">
            <a:normAutofit/>
          </a:bodyPr>
          <a:lstStyle>
            <a:lvl1pPr marL="0" indent="0" algn="l" defTabSz="685800" rtl="0" eaLnBrk="1" latinLnBrk="0" hangingPunct="1">
              <a:lnSpc>
                <a:spcPct val="100000"/>
              </a:lnSpc>
              <a:spcBef>
                <a:spcPts val="150"/>
              </a:spcBef>
              <a:buNone/>
              <a:defRPr kumimoji="0" lang="en-US" sz="600" b="1" i="0" u="none" strike="noStrike" kern="1200" cap="none" spc="0" normalizeH="0" baseline="0" noProof="0" dirty="0" smtClean="0">
                <a:ln>
                  <a:noFill/>
                </a:ln>
                <a:solidFill>
                  <a:srgbClr val="9E3039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1pPr>
            <a:lvl2pPr marL="0" indent="0" algn="l" defTabSz="685800" rtl="0" eaLnBrk="1" latinLnBrk="0" hangingPunct="1">
              <a:lnSpc>
                <a:spcPct val="100000"/>
              </a:lnSpc>
              <a:spcBef>
                <a:spcPts val="150"/>
              </a:spcBef>
              <a:buNone/>
              <a:defRPr kumimoji="0" lang="en-US" sz="6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2pPr>
            <a:lvl3pPr marL="0" indent="0" algn="l" defTabSz="685800" rtl="0" eaLnBrk="1" latinLnBrk="0" hangingPunct="1">
              <a:lnSpc>
                <a:spcPct val="100000"/>
              </a:lnSpc>
              <a:spcBef>
                <a:spcPts val="150"/>
              </a:spcBef>
              <a:buNone/>
              <a:defRPr kumimoji="0" lang="en-US" sz="525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3pPr>
            <a:lvl4pPr marL="0" indent="0" algn="l" defTabSz="685800" rtl="0" eaLnBrk="1" latinLnBrk="0" hangingPunct="1">
              <a:lnSpc>
                <a:spcPct val="100000"/>
              </a:lnSpc>
              <a:spcBef>
                <a:spcPts val="150"/>
              </a:spcBef>
              <a:buNone/>
              <a:defRPr kumimoji="0" lang="en-US" sz="525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4pPr>
            <a:lvl5pPr marL="0" indent="0" algn="l" defTabSz="685800" rtl="0" eaLnBrk="1" latinLnBrk="0" hangingPunct="1">
              <a:lnSpc>
                <a:spcPct val="100000"/>
              </a:lnSpc>
              <a:spcBef>
                <a:spcPts val="150"/>
              </a:spcBef>
              <a:buNone/>
              <a:defRPr kumimoji="0" lang="en-US" sz="525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3" name="Text Placeholder 36"/>
          <p:cNvSpPr>
            <a:spLocks noGrp="1"/>
          </p:cNvSpPr>
          <p:nvPr>
            <p:ph type="body" sz="quarter" idx="115"/>
          </p:nvPr>
        </p:nvSpPr>
        <p:spPr>
          <a:xfrm>
            <a:off x="2111456" y="4315770"/>
            <a:ext cx="1584000" cy="182880"/>
          </a:xfrm>
          <a:prstGeom prst="rect">
            <a:avLst/>
          </a:prstGeom>
          <a:solidFill>
            <a:srgbClr val="FFFFFF"/>
          </a:solidFill>
          <a:ln w="9525">
            <a:solidFill>
              <a:srgbClr val="C0C0C0"/>
            </a:solidFill>
          </a:ln>
          <a:effectLst/>
        </p:spPr>
        <p:txBody>
          <a:bodyPr vert="horz" lIns="91440" tIns="0" rIns="91440" bIns="0" rtlCol="0" anchor="ctr" anchorCtr="0">
            <a:normAutofit/>
          </a:bodyPr>
          <a:lstStyle>
            <a:lvl1pPr marL="0" indent="0" algn="l" defTabSz="685800" rtl="0" eaLnBrk="1" latinLnBrk="0" hangingPunct="1">
              <a:lnSpc>
                <a:spcPct val="100000"/>
              </a:lnSpc>
              <a:spcBef>
                <a:spcPts val="0"/>
              </a:spcBef>
              <a:buNone/>
              <a:defRPr kumimoji="0" lang="en-US" sz="525" b="1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1pPr>
            <a:lvl2pPr marL="0" indent="0" algn="l" defTabSz="685800" rtl="0" eaLnBrk="1" latinLnBrk="0" hangingPunct="1">
              <a:lnSpc>
                <a:spcPct val="100000"/>
              </a:lnSpc>
              <a:buNone/>
              <a:defRPr kumimoji="0" lang="en-US" sz="6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2pPr>
            <a:lvl3pPr marL="0" indent="0" algn="l" defTabSz="685800" rtl="0" eaLnBrk="1" latinLnBrk="0" hangingPunct="1">
              <a:lnSpc>
                <a:spcPct val="100000"/>
              </a:lnSpc>
              <a:buNone/>
              <a:defRPr kumimoji="0" lang="en-US" sz="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3pPr>
            <a:lvl4pPr marL="0" indent="0" algn="l" defTabSz="685800" rtl="0" eaLnBrk="1" latinLnBrk="0" hangingPunct="1">
              <a:lnSpc>
                <a:spcPct val="100000"/>
              </a:lnSpc>
              <a:buNone/>
              <a:defRPr kumimoji="0" lang="en-US" sz="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4pPr>
            <a:lvl5pPr marL="0" indent="0" algn="l" defTabSz="685800" rtl="0" eaLnBrk="1" latinLnBrk="0" hangingPunct="1">
              <a:lnSpc>
                <a:spcPct val="100000"/>
              </a:lnSpc>
              <a:buNone/>
              <a:defRPr kumimoji="0" lang="en-US" sz="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4" name="Text Placeholder 36"/>
          <p:cNvSpPr>
            <a:spLocks noGrp="1"/>
          </p:cNvSpPr>
          <p:nvPr>
            <p:ph type="body" sz="quarter" idx="116"/>
          </p:nvPr>
        </p:nvSpPr>
        <p:spPr>
          <a:xfrm>
            <a:off x="3772062" y="2914650"/>
            <a:ext cx="1584000" cy="1584000"/>
          </a:xfrm>
          <a:prstGeom prst="rect">
            <a:avLst/>
          </a:prstGeom>
          <a:solidFill>
            <a:srgbClr val="FFFFFF"/>
          </a:solidFill>
          <a:ln w="9525">
            <a:solidFill>
              <a:srgbClr val="C0C0C0"/>
            </a:solidFill>
          </a:ln>
          <a:effectLst/>
        </p:spPr>
        <p:txBody>
          <a:bodyPr vert="horz" lIns="91440" tIns="457200" rIns="91440" bIns="45720" rtlCol="0" anchor="t" anchorCtr="0">
            <a:normAutofit/>
          </a:bodyPr>
          <a:lstStyle>
            <a:lvl1pPr marL="0" indent="0" algn="l" defTabSz="685800" rtl="0" eaLnBrk="1" latinLnBrk="0" hangingPunct="1">
              <a:lnSpc>
                <a:spcPct val="100000"/>
              </a:lnSpc>
              <a:spcBef>
                <a:spcPts val="150"/>
              </a:spcBef>
              <a:buNone/>
              <a:defRPr kumimoji="0" lang="en-US" sz="600" b="1" i="0" u="none" strike="noStrike" kern="1200" cap="none" spc="0" normalizeH="0" baseline="0" noProof="0" dirty="0" smtClean="0">
                <a:ln>
                  <a:noFill/>
                </a:ln>
                <a:solidFill>
                  <a:srgbClr val="9E3039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1pPr>
            <a:lvl2pPr marL="0" indent="0" algn="l" defTabSz="685800" rtl="0" eaLnBrk="1" latinLnBrk="0" hangingPunct="1">
              <a:lnSpc>
                <a:spcPct val="100000"/>
              </a:lnSpc>
              <a:spcBef>
                <a:spcPts val="150"/>
              </a:spcBef>
              <a:buNone/>
              <a:defRPr kumimoji="0" lang="en-US" sz="6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2pPr>
            <a:lvl3pPr marL="0" indent="0" algn="l" defTabSz="685800" rtl="0" eaLnBrk="1" latinLnBrk="0" hangingPunct="1">
              <a:lnSpc>
                <a:spcPct val="100000"/>
              </a:lnSpc>
              <a:spcBef>
                <a:spcPts val="150"/>
              </a:spcBef>
              <a:buNone/>
              <a:defRPr kumimoji="0" lang="en-US" sz="525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3pPr>
            <a:lvl4pPr marL="0" indent="0" algn="l" defTabSz="685800" rtl="0" eaLnBrk="1" latinLnBrk="0" hangingPunct="1">
              <a:lnSpc>
                <a:spcPct val="100000"/>
              </a:lnSpc>
              <a:spcBef>
                <a:spcPts val="150"/>
              </a:spcBef>
              <a:buNone/>
              <a:defRPr kumimoji="0" lang="en-US" sz="525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4pPr>
            <a:lvl5pPr marL="0" indent="0" algn="l" defTabSz="685800" rtl="0" eaLnBrk="1" latinLnBrk="0" hangingPunct="1">
              <a:lnSpc>
                <a:spcPct val="100000"/>
              </a:lnSpc>
              <a:spcBef>
                <a:spcPts val="150"/>
              </a:spcBef>
              <a:buNone/>
              <a:defRPr kumimoji="0" lang="en-US" sz="525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5" name="Text Placeholder 36"/>
          <p:cNvSpPr>
            <a:spLocks noGrp="1"/>
          </p:cNvSpPr>
          <p:nvPr>
            <p:ph type="body" sz="quarter" idx="117"/>
          </p:nvPr>
        </p:nvSpPr>
        <p:spPr>
          <a:xfrm>
            <a:off x="3772062" y="4315770"/>
            <a:ext cx="1584000" cy="182880"/>
          </a:xfrm>
          <a:prstGeom prst="rect">
            <a:avLst/>
          </a:prstGeom>
          <a:solidFill>
            <a:srgbClr val="FFFFFF"/>
          </a:solidFill>
          <a:ln w="9525">
            <a:solidFill>
              <a:srgbClr val="C0C0C0"/>
            </a:solidFill>
          </a:ln>
          <a:effectLst/>
        </p:spPr>
        <p:txBody>
          <a:bodyPr vert="horz" lIns="91440" tIns="0" rIns="91440" bIns="0" rtlCol="0" anchor="ctr" anchorCtr="0">
            <a:normAutofit/>
          </a:bodyPr>
          <a:lstStyle>
            <a:lvl1pPr marL="0" indent="0" algn="l" defTabSz="685800" rtl="0" eaLnBrk="1" latinLnBrk="0" hangingPunct="1">
              <a:lnSpc>
                <a:spcPct val="100000"/>
              </a:lnSpc>
              <a:spcBef>
                <a:spcPts val="0"/>
              </a:spcBef>
              <a:buNone/>
              <a:defRPr kumimoji="0" lang="en-US" sz="525" b="1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1pPr>
            <a:lvl2pPr marL="0" indent="0" algn="l" defTabSz="685800" rtl="0" eaLnBrk="1" latinLnBrk="0" hangingPunct="1">
              <a:lnSpc>
                <a:spcPct val="100000"/>
              </a:lnSpc>
              <a:buNone/>
              <a:defRPr kumimoji="0" lang="en-US" sz="6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2pPr>
            <a:lvl3pPr marL="0" indent="0" algn="l" defTabSz="685800" rtl="0" eaLnBrk="1" latinLnBrk="0" hangingPunct="1">
              <a:lnSpc>
                <a:spcPct val="100000"/>
              </a:lnSpc>
              <a:buNone/>
              <a:defRPr kumimoji="0" lang="en-US" sz="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3pPr>
            <a:lvl4pPr marL="0" indent="0" algn="l" defTabSz="685800" rtl="0" eaLnBrk="1" latinLnBrk="0" hangingPunct="1">
              <a:lnSpc>
                <a:spcPct val="100000"/>
              </a:lnSpc>
              <a:buNone/>
              <a:defRPr kumimoji="0" lang="en-US" sz="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4pPr>
            <a:lvl5pPr marL="0" indent="0" algn="l" defTabSz="685800" rtl="0" eaLnBrk="1" latinLnBrk="0" hangingPunct="1">
              <a:lnSpc>
                <a:spcPct val="100000"/>
              </a:lnSpc>
              <a:buNone/>
              <a:defRPr kumimoji="0" lang="en-US" sz="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6" name="Text Placeholder 36"/>
          <p:cNvSpPr>
            <a:spLocks noGrp="1"/>
          </p:cNvSpPr>
          <p:nvPr>
            <p:ph type="body" sz="quarter" idx="118"/>
          </p:nvPr>
        </p:nvSpPr>
        <p:spPr>
          <a:xfrm>
            <a:off x="5432668" y="2914650"/>
            <a:ext cx="1584000" cy="1584000"/>
          </a:xfrm>
          <a:prstGeom prst="rect">
            <a:avLst/>
          </a:prstGeom>
          <a:solidFill>
            <a:srgbClr val="FFFFFF"/>
          </a:solidFill>
          <a:ln w="9525">
            <a:solidFill>
              <a:srgbClr val="C0C0C0"/>
            </a:solidFill>
          </a:ln>
          <a:effectLst/>
        </p:spPr>
        <p:txBody>
          <a:bodyPr vert="horz" lIns="91440" tIns="457200" rIns="91440" bIns="45720" rtlCol="0" anchor="t" anchorCtr="0">
            <a:normAutofit/>
          </a:bodyPr>
          <a:lstStyle>
            <a:lvl1pPr marL="0" indent="0" algn="l" defTabSz="685800" rtl="0" eaLnBrk="1" latinLnBrk="0" hangingPunct="1">
              <a:lnSpc>
                <a:spcPct val="100000"/>
              </a:lnSpc>
              <a:spcBef>
                <a:spcPts val="150"/>
              </a:spcBef>
              <a:buNone/>
              <a:defRPr kumimoji="0" lang="en-US" sz="600" b="1" i="0" u="none" strike="noStrike" kern="1200" cap="none" spc="0" normalizeH="0" baseline="0" noProof="0" dirty="0" smtClean="0">
                <a:ln>
                  <a:noFill/>
                </a:ln>
                <a:solidFill>
                  <a:srgbClr val="9E3039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1pPr>
            <a:lvl2pPr marL="0" indent="0" algn="l" defTabSz="685800" rtl="0" eaLnBrk="1" latinLnBrk="0" hangingPunct="1">
              <a:lnSpc>
                <a:spcPct val="100000"/>
              </a:lnSpc>
              <a:spcBef>
                <a:spcPts val="150"/>
              </a:spcBef>
              <a:buNone/>
              <a:defRPr kumimoji="0" lang="en-US" sz="6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2pPr>
            <a:lvl3pPr marL="0" indent="0" algn="l" defTabSz="685800" rtl="0" eaLnBrk="1" latinLnBrk="0" hangingPunct="1">
              <a:lnSpc>
                <a:spcPct val="100000"/>
              </a:lnSpc>
              <a:spcBef>
                <a:spcPts val="150"/>
              </a:spcBef>
              <a:buNone/>
              <a:defRPr kumimoji="0" lang="en-US" sz="525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3pPr>
            <a:lvl4pPr marL="0" indent="0" algn="l" defTabSz="685800" rtl="0" eaLnBrk="1" latinLnBrk="0" hangingPunct="1">
              <a:lnSpc>
                <a:spcPct val="100000"/>
              </a:lnSpc>
              <a:spcBef>
                <a:spcPts val="150"/>
              </a:spcBef>
              <a:buNone/>
              <a:defRPr kumimoji="0" lang="en-US" sz="525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4pPr>
            <a:lvl5pPr marL="0" indent="0" algn="l" defTabSz="685800" rtl="0" eaLnBrk="1" latinLnBrk="0" hangingPunct="1">
              <a:lnSpc>
                <a:spcPct val="100000"/>
              </a:lnSpc>
              <a:spcBef>
                <a:spcPts val="150"/>
              </a:spcBef>
              <a:buNone/>
              <a:defRPr kumimoji="0" lang="en-US" sz="525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7" name="Text Placeholder 36"/>
          <p:cNvSpPr>
            <a:spLocks noGrp="1"/>
          </p:cNvSpPr>
          <p:nvPr>
            <p:ph type="body" sz="quarter" idx="119"/>
          </p:nvPr>
        </p:nvSpPr>
        <p:spPr>
          <a:xfrm>
            <a:off x="5432668" y="4315770"/>
            <a:ext cx="1584000" cy="182880"/>
          </a:xfrm>
          <a:prstGeom prst="rect">
            <a:avLst/>
          </a:prstGeom>
          <a:solidFill>
            <a:srgbClr val="FFFFFF"/>
          </a:solidFill>
          <a:ln w="9525">
            <a:solidFill>
              <a:srgbClr val="C0C0C0"/>
            </a:solidFill>
          </a:ln>
          <a:effectLst/>
        </p:spPr>
        <p:txBody>
          <a:bodyPr vert="horz" lIns="91440" tIns="0" rIns="91440" bIns="0" rtlCol="0" anchor="ctr" anchorCtr="0">
            <a:normAutofit/>
          </a:bodyPr>
          <a:lstStyle>
            <a:lvl1pPr marL="0" indent="0" algn="l" defTabSz="685800" rtl="0" eaLnBrk="1" latinLnBrk="0" hangingPunct="1">
              <a:lnSpc>
                <a:spcPct val="100000"/>
              </a:lnSpc>
              <a:spcBef>
                <a:spcPts val="0"/>
              </a:spcBef>
              <a:buNone/>
              <a:defRPr kumimoji="0" lang="en-US" sz="525" b="1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1pPr>
            <a:lvl2pPr marL="0" indent="0" algn="l" defTabSz="685800" rtl="0" eaLnBrk="1" latinLnBrk="0" hangingPunct="1">
              <a:lnSpc>
                <a:spcPct val="100000"/>
              </a:lnSpc>
              <a:buNone/>
              <a:defRPr kumimoji="0" lang="en-US" sz="6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2pPr>
            <a:lvl3pPr marL="0" indent="0" algn="l" defTabSz="685800" rtl="0" eaLnBrk="1" latinLnBrk="0" hangingPunct="1">
              <a:lnSpc>
                <a:spcPct val="100000"/>
              </a:lnSpc>
              <a:buNone/>
              <a:defRPr kumimoji="0" lang="en-US" sz="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3pPr>
            <a:lvl4pPr marL="0" indent="0" algn="l" defTabSz="685800" rtl="0" eaLnBrk="1" latinLnBrk="0" hangingPunct="1">
              <a:lnSpc>
                <a:spcPct val="100000"/>
              </a:lnSpc>
              <a:buNone/>
              <a:defRPr kumimoji="0" lang="en-US" sz="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4pPr>
            <a:lvl5pPr marL="0" indent="0" algn="l" defTabSz="685800" rtl="0" eaLnBrk="1" latinLnBrk="0" hangingPunct="1">
              <a:lnSpc>
                <a:spcPct val="100000"/>
              </a:lnSpc>
              <a:buNone/>
              <a:defRPr kumimoji="0" lang="en-US" sz="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8" name="Text Placeholder 36"/>
          <p:cNvSpPr>
            <a:spLocks noGrp="1"/>
          </p:cNvSpPr>
          <p:nvPr>
            <p:ph type="body" sz="quarter" idx="120"/>
          </p:nvPr>
        </p:nvSpPr>
        <p:spPr>
          <a:xfrm>
            <a:off x="7105650" y="2914650"/>
            <a:ext cx="1584000" cy="1584000"/>
          </a:xfrm>
          <a:prstGeom prst="rect">
            <a:avLst/>
          </a:prstGeom>
          <a:solidFill>
            <a:srgbClr val="FFFFFF"/>
          </a:solidFill>
          <a:ln w="9525">
            <a:solidFill>
              <a:srgbClr val="C0C0C0"/>
            </a:solidFill>
          </a:ln>
          <a:effectLst/>
        </p:spPr>
        <p:txBody>
          <a:bodyPr vert="horz" lIns="91440" tIns="457200" rIns="91440" bIns="45720" rtlCol="0" anchor="t" anchorCtr="0">
            <a:normAutofit/>
          </a:bodyPr>
          <a:lstStyle>
            <a:lvl1pPr marL="0" indent="0" algn="l" defTabSz="685800" rtl="0" eaLnBrk="1" latinLnBrk="0" hangingPunct="1">
              <a:lnSpc>
                <a:spcPct val="100000"/>
              </a:lnSpc>
              <a:spcBef>
                <a:spcPts val="150"/>
              </a:spcBef>
              <a:buNone/>
              <a:defRPr kumimoji="0" lang="en-US" sz="600" b="1" i="0" u="none" strike="noStrike" kern="1200" cap="none" spc="0" normalizeH="0" baseline="0" noProof="0" dirty="0" smtClean="0">
                <a:ln>
                  <a:noFill/>
                </a:ln>
                <a:solidFill>
                  <a:srgbClr val="9E3039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1pPr>
            <a:lvl2pPr marL="0" indent="0" algn="l" defTabSz="685800" rtl="0" eaLnBrk="1" latinLnBrk="0" hangingPunct="1">
              <a:lnSpc>
                <a:spcPct val="100000"/>
              </a:lnSpc>
              <a:spcBef>
                <a:spcPts val="150"/>
              </a:spcBef>
              <a:buNone/>
              <a:defRPr kumimoji="0" lang="en-US" sz="6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2pPr>
            <a:lvl3pPr marL="0" indent="0" algn="l" defTabSz="685800" rtl="0" eaLnBrk="1" latinLnBrk="0" hangingPunct="1">
              <a:lnSpc>
                <a:spcPct val="100000"/>
              </a:lnSpc>
              <a:spcBef>
                <a:spcPts val="150"/>
              </a:spcBef>
              <a:buNone/>
              <a:defRPr kumimoji="0" lang="en-US" sz="525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3pPr>
            <a:lvl4pPr marL="0" indent="0" algn="l" defTabSz="685800" rtl="0" eaLnBrk="1" latinLnBrk="0" hangingPunct="1">
              <a:lnSpc>
                <a:spcPct val="100000"/>
              </a:lnSpc>
              <a:spcBef>
                <a:spcPts val="150"/>
              </a:spcBef>
              <a:buNone/>
              <a:defRPr kumimoji="0" lang="en-US" sz="525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4pPr>
            <a:lvl5pPr marL="0" indent="0" algn="l" defTabSz="685800" rtl="0" eaLnBrk="1" latinLnBrk="0" hangingPunct="1">
              <a:lnSpc>
                <a:spcPct val="100000"/>
              </a:lnSpc>
              <a:spcBef>
                <a:spcPts val="150"/>
              </a:spcBef>
              <a:buNone/>
              <a:defRPr kumimoji="0" lang="en-US" sz="525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9" name="Text Placeholder 36"/>
          <p:cNvSpPr>
            <a:spLocks noGrp="1"/>
          </p:cNvSpPr>
          <p:nvPr>
            <p:ph type="body" sz="quarter" idx="121"/>
          </p:nvPr>
        </p:nvSpPr>
        <p:spPr>
          <a:xfrm>
            <a:off x="7105650" y="4315770"/>
            <a:ext cx="1584000" cy="182880"/>
          </a:xfrm>
          <a:prstGeom prst="rect">
            <a:avLst/>
          </a:prstGeom>
          <a:solidFill>
            <a:srgbClr val="FFFFFF"/>
          </a:solidFill>
          <a:ln w="9525">
            <a:solidFill>
              <a:srgbClr val="C0C0C0"/>
            </a:solidFill>
          </a:ln>
          <a:effectLst/>
        </p:spPr>
        <p:txBody>
          <a:bodyPr vert="horz" lIns="91440" tIns="0" rIns="91440" bIns="0" rtlCol="0" anchor="ctr" anchorCtr="0">
            <a:normAutofit/>
          </a:bodyPr>
          <a:lstStyle>
            <a:lvl1pPr marL="0" indent="0" algn="l" defTabSz="685800" rtl="0" eaLnBrk="1" latinLnBrk="0" hangingPunct="1">
              <a:lnSpc>
                <a:spcPct val="100000"/>
              </a:lnSpc>
              <a:spcBef>
                <a:spcPts val="0"/>
              </a:spcBef>
              <a:buNone/>
              <a:defRPr kumimoji="0" lang="en-US" sz="525" b="1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1pPr>
            <a:lvl2pPr marL="0" indent="0" algn="l" defTabSz="685800" rtl="0" eaLnBrk="1" latinLnBrk="0" hangingPunct="1">
              <a:lnSpc>
                <a:spcPct val="100000"/>
              </a:lnSpc>
              <a:buNone/>
              <a:defRPr kumimoji="0" lang="en-US" sz="6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2pPr>
            <a:lvl3pPr marL="0" indent="0" algn="l" defTabSz="685800" rtl="0" eaLnBrk="1" latinLnBrk="0" hangingPunct="1">
              <a:lnSpc>
                <a:spcPct val="100000"/>
              </a:lnSpc>
              <a:buNone/>
              <a:defRPr kumimoji="0" lang="en-US" sz="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3pPr>
            <a:lvl4pPr marL="0" indent="0" algn="l" defTabSz="685800" rtl="0" eaLnBrk="1" latinLnBrk="0" hangingPunct="1">
              <a:lnSpc>
                <a:spcPct val="100000"/>
              </a:lnSpc>
              <a:buNone/>
              <a:defRPr kumimoji="0" lang="en-US" sz="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4pPr>
            <a:lvl5pPr marL="0" indent="0" algn="l" defTabSz="685800" rtl="0" eaLnBrk="1" latinLnBrk="0" hangingPunct="1">
              <a:lnSpc>
                <a:spcPct val="100000"/>
              </a:lnSpc>
              <a:buNone/>
              <a:defRPr kumimoji="0" lang="en-US" sz="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0" name="Text Placeholder 36"/>
          <p:cNvSpPr>
            <a:spLocks noGrp="1"/>
          </p:cNvSpPr>
          <p:nvPr>
            <p:ph type="body" sz="quarter" idx="122"/>
          </p:nvPr>
        </p:nvSpPr>
        <p:spPr>
          <a:xfrm>
            <a:off x="450850" y="4623125"/>
            <a:ext cx="1584000" cy="1584000"/>
          </a:xfrm>
          <a:prstGeom prst="rect">
            <a:avLst/>
          </a:prstGeom>
          <a:solidFill>
            <a:srgbClr val="FFFFFF"/>
          </a:solidFill>
          <a:ln w="9525">
            <a:solidFill>
              <a:srgbClr val="C0C0C0"/>
            </a:solidFill>
          </a:ln>
          <a:effectLst/>
        </p:spPr>
        <p:txBody>
          <a:bodyPr vert="horz" lIns="91440" tIns="457200" rIns="91440" bIns="45720" rtlCol="0" anchor="t" anchorCtr="0">
            <a:normAutofit/>
          </a:bodyPr>
          <a:lstStyle>
            <a:lvl1pPr marL="0" indent="0" algn="l" defTabSz="685800" rtl="0" eaLnBrk="1" latinLnBrk="0" hangingPunct="1">
              <a:lnSpc>
                <a:spcPct val="100000"/>
              </a:lnSpc>
              <a:spcBef>
                <a:spcPts val="150"/>
              </a:spcBef>
              <a:buNone/>
              <a:defRPr kumimoji="0" lang="en-US" sz="600" b="1" i="0" u="none" strike="noStrike" kern="1200" cap="none" spc="0" normalizeH="0" baseline="0" noProof="0" dirty="0" smtClean="0">
                <a:ln>
                  <a:noFill/>
                </a:ln>
                <a:solidFill>
                  <a:srgbClr val="9E3039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1pPr>
            <a:lvl2pPr marL="0" indent="0" algn="l" defTabSz="685800" rtl="0" eaLnBrk="1" latinLnBrk="0" hangingPunct="1">
              <a:lnSpc>
                <a:spcPct val="100000"/>
              </a:lnSpc>
              <a:spcBef>
                <a:spcPts val="150"/>
              </a:spcBef>
              <a:buNone/>
              <a:defRPr kumimoji="0" lang="en-US" sz="6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2pPr>
            <a:lvl3pPr marL="0" indent="0" algn="l" defTabSz="685800" rtl="0" eaLnBrk="1" latinLnBrk="0" hangingPunct="1">
              <a:lnSpc>
                <a:spcPct val="100000"/>
              </a:lnSpc>
              <a:spcBef>
                <a:spcPts val="150"/>
              </a:spcBef>
              <a:buNone/>
              <a:defRPr kumimoji="0" lang="en-US" sz="525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3pPr>
            <a:lvl4pPr marL="0" indent="0" algn="l" defTabSz="685800" rtl="0" eaLnBrk="1" latinLnBrk="0" hangingPunct="1">
              <a:lnSpc>
                <a:spcPct val="100000"/>
              </a:lnSpc>
              <a:spcBef>
                <a:spcPts val="150"/>
              </a:spcBef>
              <a:buNone/>
              <a:defRPr kumimoji="0" lang="en-US" sz="525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4pPr>
            <a:lvl5pPr marL="0" indent="0" algn="l" defTabSz="685800" rtl="0" eaLnBrk="1" latinLnBrk="0" hangingPunct="1">
              <a:lnSpc>
                <a:spcPct val="100000"/>
              </a:lnSpc>
              <a:spcBef>
                <a:spcPts val="150"/>
              </a:spcBef>
              <a:buNone/>
              <a:defRPr kumimoji="0" lang="en-US" sz="525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1" name="Text Placeholder 36"/>
          <p:cNvSpPr>
            <a:spLocks noGrp="1"/>
          </p:cNvSpPr>
          <p:nvPr>
            <p:ph type="body" sz="quarter" idx="123"/>
          </p:nvPr>
        </p:nvSpPr>
        <p:spPr>
          <a:xfrm>
            <a:off x="450850" y="6024245"/>
            <a:ext cx="1584000" cy="182880"/>
          </a:xfrm>
          <a:prstGeom prst="rect">
            <a:avLst/>
          </a:prstGeom>
          <a:solidFill>
            <a:srgbClr val="FFFFFF"/>
          </a:solidFill>
          <a:ln w="9525">
            <a:solidFill>
              <a:srgbClr val="C0C0C0"/>
            </a:solidFill>
          </a:ln>
          <a:effectLst/>
        </p:spPr>
        <p:txBody>
          <a:bodyPr vert="horz" lIns="91440" tIns="0" rIns="91440" bIns="0" rtlCol="0" anchor="ctr" anchorCtr="0">
            <a:normAutofit/>
          </a:bodyPr>
          <a:lstStyle>
            <a:lvl1pPr marL="0" indent="0" algn="l" defTabSz="685800" rtl="0" eaLnBrk="1" latinLnBrk="0" hangingPunct="1">
              <a:lnSpc>
                <a:spcPct val="100000"/>
              </a:lnSpc>
              <a:spcBef>
                <a:spcPts val="0"/>
              </a:spcBef>
              <a:buNone/>
              <a:defRPr kumimoji="0" lang="en-US" sz="525" b="1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1pPr>
            <a:lvl2pPr marL="0" indent="0" algn="l" defTabSz="685800" rtl="0" eaLnBrk="1" latinLnBrk="0" hangingPunct="1">
              <a:lnSpc>
                <a:spcPct val="100000"/>
              </a:lnSpc>
              <a:buNone/>
              <a:defRPr kumimoji="0" lang="en-US" sz="6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2pPr>
            <a:lvl3pPr marL="0" indent="0" algn="l" defTabSz="685800" rtl="0" eaLnBrk="1" latinLnBrk="0" hangingPunct="1">
              <a:lnSpc>
                <a:spcPct val="100000"/>
              </a:lnSpc>
              <a:buNone/>
              <a:defRPr kumimoji="0" lang="en-US" sz="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3pPr>
            <a:lvl4pPr marL="0" indent="0" algn="l" defTabSz="685800" rtl="0" eaLnBrk="1" latinLnBrk="0" hangingPunct="1">
              <a:lnSpc>
                <a:spcPct val="100000"/>
              </a:lnSpc>
              <a:buNone/>
              <a:defRPr kumimoji="0" lang="en-US" sz="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4pPr>
            <a:lvl5pPr marL="0" indent="0" algn="l" defTabSz="685800" rtl="0" eaLnBrk="1" latinLnBrk="0" hangingPunct="1">
              <a:lnSpc>
                <a:spcPct val="100000"/>
              </a:lnSpc>
              <a:buNone/>
              <a:defRPr kumimoji="0" lang="en-US" sz="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2" name="Text Placeholder 36"/>
          <p:cNvSpPr>
            <a:spLocks noGrp="1"/>
          </p:cNvSpPr>
          <p:nvPr>
            <p:ph type="body" sz="quarter" idx="124"/>
          </p:nvPr>
        </p:nvSpPr>
        <p:spPr>
          <a:xfrm>
            <a:off x="2111456" y="4623125"/>
            <a:ext cx="1584000" cy="1584000"/>
          </a:xfrm>
          <a:prstGeom prst="rect">
            <a:avLst/>
          </a:prstGeom>
          <a:solidFill>
            <a:srgbClr val="FFFFFF"/>
          </a:solidFill>
          <a:ln w="9525">
            <a:solidFill>
              <a:srgbClr val="C0C0C0"/>
            </a:solidFill>
          </a:ln>
          <a:effectLst/>
        </p:spPr>
        <p:txBody>
          <a:bodyPr vert="horz" lIns="91440" tIns="457200" rIns="91440" bIns="45720" rtlCol="0" anchor="t" anchorCtr="0">
            <a:normAutofit/>
          </a:bodyPr>
          <a:lstStyle>
            <a:lvl1pPr marL="0" indent="0" algn="l" defTabSz="685800" rtl="0" eaLnBrk="1" latinLnBrk="0" hangingPunct="1">
              <a:lnSpc>
                <a:spcPct val="100000"/>
              </a:lnSpc>
              <a:spcBef>
                <a:spcPts val="150"/>
              </a:spcBef>
              <a:buNone/>
              <a:defRPr kumimoji="0" lang="en-US" sz="600" b="1" i="0" u="none" strike="noStrike" kern="1200" cap="none" spc="0" normalizeH="0" baseline="0" noProof="0" dirty="0" smtClean="0">
                <a:ln>
                  <a:noFill/>
                </a:ln>
                <a:solidFill>
                  <a:srgbClr val="9E3039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1pPr>
            <a:lvl2pPr marL="0" indent="0" algn="l" defTabSz="685800" rtl="0" eaLnBrk="1" latinLnBrk="0" hangingPunct="1">
              <a:lnSpc>
                <a:spcPct val="100000"/>
              </a:lnSpc>
              <a:spcBef>
                <a:spcPts val="150"/>
              </a:spcBef>
              <a:buNone/>
              <a:defRPr kumimoji="0" lang="en-US" sz="6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2pPr>
            <a:lvl3pPr marL="0" indent="0" algn="l" defTabSz="685800" rtl="0" eaLnBrk="1" latinLnBrk="0" hangingPunct="1">
              <a:lnSpc>
                <a:spcPct val="100000"/>
              </a:lnSpc>
              <a:spcBef>
                <a:spcPts val="150"/>
              </a:spcBef>
              <a:buNone/>
              <a:defRPr kumimoji="0" lang="en-US" sz="525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3pPr>
            <a:lvl4pPr marL="0" indent="0" algn="l" defTabSz="685800" rtl="0" eaLnBrk="1" latinLnBrk="0" hangingPunct="1">
              <a:lnSpc>
                <a:spcPct val="100000"/>
              </a:lnSpc>
              <a:spcBef>
                <a:spcPts val="150"/>
              </a:spcBef>
              <a:buNone/>
              <a:defRPr kumimoji="0" lang="en-US" sz="525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4pPr>
            <a:lvl5pPr marL="0" indent="0" algn="l" defTabSz="685800" rtl="0" eaLnBrk="1" latinLnBrk="0" hangingPunct="1">
              <a:lnSpc>
                <a:spcPct val="100000"/>
              </a:lnSpc>
              <a:spcBef>
                <a:spcPts val="150"/>
              </a:spcBef>
              <a:buNone/>
              <a:defRPr kumimoji="0" lang="en-US" sz="525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3" name="Text Placeholder 36"/>
          <p:cNvSpPr>
            <a:spLocks noGrp="1"/>
          </p:cNvSpPr>
          <p:nvPr>
            <p:ph type="body" sz="quarter" idx="125"/>
          </p:nvPr>
        </p:nvSpPr>
        <p:spPr>
          <a:xfrm>
            <a:off x="2111456" y="6024245"/>
            <a:ext cx="1584000" cy="182880"/>
          </a:xfrm>
          <a:prstGeom prst="rect">
            <a:avLst/>
          </a:prstGeom>
          <a:solidFill>
            <a:srgbClr val="FFFFFF"/>
          </a:solidFill>
          <a:ln w="9525">
            <a:solidFill>
              <a:srgbClr val="C0C0C0"/>
            </a:solidFill>
          </a:ln>
          <a:effectLst/>
        </p:spPr>
        <p:txBody>
          <a:bodyPr vert="horz" lIns="91440" tIns="0" rIns="91440" bIns="0" rtlCol="0" anchor="ctr" anchorCtr="0">
            <a:normAutofit/>
          </a:bodyPr>
          <a:lstStyle>
            <a:lvl1pPr marL="0" indent="0" algn="l" defTabSz="685800" rtl="0" eaLnBrk="1" latinLnBrk="0" hangingPunct="1">
              <a:lnSpc>
                <a:spcPct val="100000"/>
              </a:lnSpc>
              <a:spcBef>
                <a:spcPts val="0"/>
              </a:spcBef>
              <a:buNone/>
              <a:defRPr kumimoji="0" lang="en-US" sz="525" b="1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1pPr>
            <a:lvl2pPr marL="0" indent="0" algn="l" defTabSz="685800" rtl="0" eaLnBrk="1" latinLnBrk="0" hangingPunct="1">
              <a:lnSpc>
                <a:spcPct val="100000"/>
              </a:lnSpc>
              <a:buNone/>
              <a:defRPr kumimoji="0" lang="en-US" sz="6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2pPr>
            <a:lvl3pPr marL="0" indent="0" algn="l" defTabSz="685800" rtl="0" eaLnBrk="1" latinLnBrk="0" hangingPunct="1">
              <a:lnSpc>
                <a:spcPct val="100000"/>
              </a:lnSpc>
              <a:buNone/>
              <a:defRPr kumimoji="0" lang="en-US" sz="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3pPr>
            <a:lvl4pPr marL="0" indent="0" algn="l" defTabSz="685800" rtl="0" eaLnBrk="1" latinLnBrk="0" hangingPunct="1">
              <a:lnSpc>
                <a:spcPct val="100000"/>
              </a:lnSpc>
              <a:buNone/>
              <a:defRPr kumimoji="0" lang="en-US" sz="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4pPr>
            <a:lvl5pPr marL="0" indent="0" algn="l" defTabSz="685800" rtl="0" eaLnBrk="1" latinLnBrk="0" hangingPunct="1">
              <a:lnSpc>
                <a:spcPct val="100000"/>
              </a:lnSpc>
              <a:buNone/>
              <a:defRPr kumimoji="0" lang="en-US" sz="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4" name="Text Placeholder 36"/>
          <p:cNvSpPr>
            <a:spLocks noGrp="1"/>
          </p:cNvSpPr>
          <p:nvPr>
            <p:ph type="body" sz="quarter" idx="126"/>
          </p:nvPr>
        </p:nvSpPr>
        <p:spPr>
          <a:xfrm>
            <a:off x="3772062" y="4623125"/>
            <a:ext cx="1584000" cy="1584000"/>
          </a:xfrm>
          <a:prstGeom prst="rect">
            <a:avLst/>
          </a:prstGeom>
          <a:solidFill>
            <a:srgbClr val="FFFFFF"/>
          </a:solidFill>
          <a:ln w="9525">
            <a:solidFill>
              <a:srgbClr val="C0C0C0"/>
            </a:solidFill>
          </a:ln>
          <a:effectLst/>
        </p:spPr>
        <p:txBody>
          <a:bodyPr vert="horz" lIns="91440" tIns="457200" rIns="91440" bIns="45720" rtlCol="0" anchor="t" anchorCtr="0">
            <a:normAutofit/>
          </a:bodyPr>
          <a:lstStyle>
            <a:lvl1pPr marL="0" indent="0" algn="l" defTabSz="685800" rtl="0" eaLnBrk="1" latinLnBrk="0" hangingPunct="1">
              <a:lnSpc>
                <a:spcPct val="100000"/>
              </a:lnSpc>
              <a:spcBef>
                <a:spcPts val="150"/>
              </a:spcBef>
              <a:buNone/>
              <a:defRPr kumimoji="0" lang="en-US" sz="600" b="1" i="0" u="none" strike="noStrike" kern="1200" cap="none" spc="0" normalizeH="0" baseline="0" noProof="0" dirty="0" smtClean="0">
                <a:ln>
                  <a:noFill/>
                </a:ln>
                <a:solidFill>
                  <a:srgbClr val="9E3039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1pPr>
            <a:lvl2pPr marL="0" indent="0" algn="l" defTabSz="685800" rtl="0" eaLnBrk="1" latinLnBrk="0" hangingPunct="1">
              <a:lnSpc>
                <a:spcPct val="100000"/>
              </a:lnSpc>
              <a:spcBef>
                <a:spcPts val="150"/>
              </a:spcBef>
              <a:buNone/>
              <a:defRPr kumimoji="0" lang="en-US" sz="6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2pPr>
            <a:lvl3pPr marL="0" indent="0" algn="l" defTabSz="685800" rtl="0" eaLnBrk="1" latinLnBrk="0" hangingPunct="1">
              <a:lnSpc>
                <a:spcPct val="100000"/>
              </a:lnSpc>
              <a:spcBef>
                <a:spcPts val="150"/>
              </a:spcBef>
              <a:buNone/>
              <a:defRPr kumimoji="0" lang="en-US" sz="525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3pPr>
            <a:lvl4pPr marL="0" indent="0" algn="l" defTabSz="685800" rtl="0" eaLnBrk="1" latinLnBrk="0" hangingPunct="1">
              <a:lnSpc>
                <a:spcPct val="100000"/>
              </a:lnSpc>
              <a:spcBef>
                <a:spcPts val="150"/>
              </a:spcBef>
              <a:buNone/>
              <a:defRPr kumimoji="0" lang="en-US" sz="525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4pPr>
            <a:lvl5pPr marL="0" indent="0" algn="l" defTabSz="685800" rtl="0" eaLnBrk="1" latinLnBrk="0" hangingPunct="1">
              <a:lnSpc>
                <a:spcPct val="100000"/>
              </a:lnSpc>
              <a:spcBef>
                <a:spcPts val="150"/>
              </a:spcBef>
              <a:buNone/>
              <a:defRPr kumimoji="0" lang="en-US" sz="525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5" name="Text Placeholder 36"/>
          <p:cNvSpPr>
            <a:spLocks noGrp="1"/>
          </p:cNvSpPr>
          <p:nvPr>
            <p:ph type="body" sz="quarter" idx="127"/>
          </p:nvPr>
        </p:nvSpPr>
        <p:spPr>
          <a:xfrm>
            <a:off x="3772062" y="6024245"/>
            <a:ext cx="1584000" cy="182880"/>
          </a:xfrm>
          <a:prstGeom prst="rect">
            <a:avLst/>
          </a:prstGeom>
          <a:solidFill>
            <a:srgbClr val="FFFFFF"/>
          </a:solidFill>
          <a:ln w="9525">
            <a:solidFill>
              <a:srgbClr val="C0C0C0"/>
            </a:solidFill>
          </a:ln>
          <a:effectLst/>
        </p:spPr>
        <p:txBody>
          <a:bodyPr vert="horz" lIns="91440" tIns="0" rIns="91440" bIns="0" rtlCol="0" anchor="ctr" anchorCtr="0">
            <a:normAutofit/>
          </a:bodyPr>
          <a:lstStyle>
            <a:lvl1pPr marL="0" indent="0" algn="l" defTabSz="685800" rtl="0" eaLnBrk="1" latinLnBrk="0" hangingPunct="1">
              <a:lnSpc>
                <a:spcPct val="100000"/>
              </a:lnSpc>
              <a:spcBef>
                <a:spcPts val="0"/>
              </a:spcBef>
              <a:buNone/>
              <a:defRPr kumimoji="0" lang="en-US" sz="525" b="1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1pPr>
            <a:lvl2pPr marL="0" indent="0" algn="l" defTabSz="685800" rtl="0" eaLnBrk="1" latinLnBrk="0" hangingPunct="1">
              <a:lnSpc>
                <a:spcPct val="100000"/>
              </a:lnSpc>
              <a:buNone/>
              <a:defRPr kumimoji="0" lang="en-US" sz="6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2pPr>
            <a:lvl3pPr marL="0" indent="0" algn="l" defTabSz="685800" rtl="0" eaLnBrk="1" latinLnBrk="0" hangingPunct="1">
              <a:lnSpc>
                <a:spcPct val="100000"/>
              </a:lnSpc>
              <a:buNone/>
              <a:defRPr kumimoji="0" lang="en-US" sz="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3pPr>
            <a:lvl4pPr marL="0" indent="0" algn="l" defTabSz="685800" rtl="0" eaLnBrk="1" latinLnBrk="0" hangingPunct="1">
              <a:lnSpc>
                <a:spcPct val="100000"/>
              </a:lnSpc>
              <a:buNone/>
              <a:defRPr kumimoji="0" lang="en-US" sz="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4pPr>
            <a:lvl5pPr marL="0" indent="0" algn="l" defTabSz="685800" rtl="0" eaLnBrk="1" latinLnBrk="0" hangingPunct="1">
              <a:lnSpc>
                <a:spcPct val="100000"/>
              </a:lnSpc>
              <a:buNone/>
              <a:defRPr kumimoji="0" lang="en-US" sz="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6" name="Text Placeholder 36"/>
          <p:cNvSpPr>
            <a:spLocks noGrp="1"/>
          </p:cNvSpPr>
          <p:nvPr>
            <p:ph type="body" sz="quarter" idx="128"/>
          </p:nvPr>
        </p:nvSpPr>
        <p:spPr>
          <a:xfrm>
            <a:off x="5432668" y="4623125"/>
            <a:ext cx="1584000" cy="1584000"/>
          </a:xfrm>
          <a:prstGeom prst="rect">
            <a:avLst/>
          </a:prstGeom>
          <a:solidFill>
            <a:srgbClr val="FFFFFF"/>
          </a:solidFill>
          <a:ln w="9525">
            <a:solidFill>
              <a:srgbClr val="C0C0C0"/>
            </a:solidFill>
          </a:ln>
          <a:effectLst/>
        </p:spPr>
        <p:txBody>
          <a:bodyPr vert="horz" lIns="91440" tIns="457200" rIns="91440" bIns="45720" rtlCol="0" anchor="t" anchorCtr="0">
            <a:normAutofit/>
          </a:bodyPr>
          <a:lstStyle>
            <a:lvl1pPr marL="0" indent="0" algn="l" defTabSz="685800" rtl="0" eaLnBrk="1" latinLnBrk="0" hangingPunct="1">
              <a:lnSpc>
                <a:spcPct val="100000"/>
              </a:lnSpc>
              <a:spcBef>
                <a:spcPts val="150"/>
              </a:spcBef>
              <a:buNone/>
              <a:defRPr kumimoji="0" lang="en-US" sz="600" b="1" i="0" u="none" strike="noStrike" kern="1200" cap="none" spc="0" normalizeH="0" baseline="0" noProof="0" dirty="0" smtClean="0">
                <a:ln>
                  <a:noFill/>
                </a:ln>
                <a:solidFill>
                  <a:srgbClr val="9E3039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1pPr>
            <a:lvl2pPr marL="0" indent="0" algn="l" defTabSz="685800" rtl="0" eaLnBrk="1" latinLnBrk="0" hangingPunct="1">
              <a:lnSpc>
                <a:spcPct val="100000"/>
              </a:lnSpc>
              <a:spcBef>
                <a:spcPts val="150"/>
              </a:spcBef>
              <a:buNone/>
              <a:defRPr kumimoji="0" lang="en-US" sz="6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2pPr>
            <a:lvl3pPr marL="0" indent="0" algn="l" defTabSz="685800" rtl="0" eaLnBrk="1" latinLnBrk="0" hangingPunct="1">
              <a:lnSpc>
                <a:spcPct val="100000"/>
              </a:lnSpc>
              <a:spcBef>
                <a:spcPts val="150"/>
              </a:spcBef>
              <a:buNone/>
              <a:defRPr kumimoji="0" lang="en-US" sz="525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3pPr>
            <a:lvl4pPr marL="0" indent="0" algn="l" defTabSz="685800" rtl="0" eaLnBrk="1" latinLnBrk="0" hangingPunct="1">
              <a:lnSpc>
                <a:spcPct val="100000"/>
              </a:lnSpc>
              <a:spcBef>
                <a:spcPts val="150"/>
              </a:spcBef>
              <a:buNone/>
              <a:defRPr kumimoji="0" lang="en-US" sz="525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4pPr>
            <a:lvl5pPr marL="0" indent="0" algn="l" defTabSz="685800" rtl="0" eaLnBrk="1" latinLnBrk="0" hangingPunct="1">
              <a:lnSpc>
                <a:spcPct val="100000"/>
              </a:lnSpc>
              <a:spcBef>
                <a:spcPts val="150"/>
              </a:spcBef>
              <a:buNone/>
              <a:defRPr kumimoji="0" lang="en-US" sz="525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7" name="Text Placeholder 36"/>
          <p:cNvSpPr>
            <a:spLocks noGrp="1"/>
          </p:cNvSpPr>
          <p:nvPr>
            <p:ph type="body" sz="quarter" idx="129"/>
          </p:nvPr>
        </p:nvSpPr>
        <p:spPr>
          <a:xfrm>
            <a:off x="5432668" y="6024245"/>
            <a:ext cx="1584000" cy="182880"/>
          </a:xfrm>
          <a:prstGeom prst="rect">
            <a:avLst/>
          </a:prstGeom>
          <a:solidFill>
            <a:srgbClr val="FFFFFF"/>
          </a:solidFill>
          <a:ln w="9525">
            <a:solidFill>
              <a:srgbClr val="C0C0C0"/>
            </a:solidFill>
          </a:ln>
          <a:effectLst/>
        </p:spPr>
        <p:txBody>
          <a:bodyPr vert="horz" lIns="91440" tIns="0" rIns="91440" bIns="0" rtlCol="0" anchor="ctr" anchorCtr="0">
            <a:normAutofit/>
          </a:bodyPr>
          <a:lstStyle>
            <a:lvl1pPr marL="0" indent="0" algn="l" defTabSz="685800" rtl="0" eaLnBrk="1" latinLnBrk="0" hangingPunct="1">
              <a:lnSpc>
                <a:spcPct val="100000"/>
              </a:lnSpc>
              <a:spcBef>
                <a:spcPts val="0"/>
              </a:spcBef>
              <a:buNone/>
              <a:defRPr kumimoji="0" lang="en-US" sz="525" b="1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1pPr>
            <a:lvl2pPr marL="0" indent="0" algn="l" defTabSz="685800" rtl="0" eaLnBrk="1" latinLnBrk="0" hangingPunct="1">
              <a:lnSpc>
                <a:spcPct val="100000"/>
              </a:lnSpc>
              <a:buNone/>
              <a:defRPr kumimoji="0" lang="en-US" sz="6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2pPr>
            <a:lvl3pPr marL="0" indent="0" algn="l" defTabSz="685800" rtl="0" eaLnBrk="1" latinLnBrk="0" hangingPunct="1">
              <a:lnSpc>
                <a:spcPct val="100000"/>
              </a:lnSpc>
              <a:buNone/>
              <a:defRPr kumimoji="0" lang="en-US" sz="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3pPr>
            <a:lvl4pPr marL="0" indent="0" algn="l" defTabSz="685800" rtl="0" eaLnBrk="1" latinLnBrk="0" hangingPunct="1">
              <a:lnSpc>
                <a:spcPct val="100000"/>
              </a:lnSpc>
              <a:buNone/>
              <a:defRPr kumimoji="0" lang="en-US" sz="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4pPr>
            <a:lvl5pPr marL="0" indent="0" algn="l" defTabSz="685800" rtl="0" eaLnBrk="1" latinLnBrk="0" hangingPunct="1">
              <a:lnSpc>
                <a:spcPct val="100000"/>
              </a:lnSpc>
              <a:buNone/>
              <a:defRPr kumimoji="0" lang="en-US" sz="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8" name="Text Placeholder 36"/>
          <p:cNvSpPr>
            <a:spLocks noGrp="1"/>
          </p:cNvSpPr>
          <p:nvPr>
            <p:ph type="body" sz="quarter" idx="130"/>
          </p:nvPr>
        </p:nvSpPr>
        <p:spPr>
          <a:xfrm>
            <a:off x="7105650" y="4623125"/>
            <a:ext cx="1584000" cy="1584000"/>
          </a:xfrm>
          <a:prstGeom prst="rect">
            <a:avLst/>
          </a:prstGeom>
          <a:solidFill>
            <a:srgbClr val="FFFFFF"/>
          </a:solidFill>
          <a:ln w="9525">
            <a:solidFill>
              <a:srgbClr val="C0C0C0"/>
            </a:solidFill>
          </a:ln>
          <a:effectLst/>
        </p:spPr>
        <p:txBody>
          <a:bodyPr vert="horz" lIns="91440" tIns="457200" rIns="91440" bIns="45720" rtlCol="0" anchor="t" anchorCtr="0">
            <a:normAutofit/>
          </a:bodyPr>
          <a:lstStyle>
            <a:lvl1pPr marL="0" indent="0" algn="l" defTabSz="685800" rtl="0" eaLnBrk="1" latinLnBrk="0" hangingPunct="1">
              <a:lnSpc>
                <a:spcPct val="100000"/>
              </a:lnSpc>
              <a:spcBef>
                <a:spcPts val="150"/>
              </a:spcBef>
              <a:buNone/>
              <a:defRPr kumimoji="0" lang="en-US" sz="600" b="1" i="0" u="none" strike="noStrike" kern="1200" cap="none" spc="0" normalizeH="0" baseline="0" noProof="0" dirty="0" smtClean="0">
                <a:ln>
                  <a:noFill/>
                </a:ln>
                <a:solidFill>
                  <a:srgbClr val="9E3039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1pPr>
            <a:lvl2pPr marL="0" indent="0" algn="l" defTabSz="685800" rtl="0" eaLnBrk="1" latinLnBrk="0" hangingPunct="1">
              <a:lnSpc>
                <a:spcPct val="100000"/>
              </a:lnSpc>
              <a:spcBef>
                <a:spcPts val="150"/>
              </a:spcBef>
              <a:buNone/>
              <a:defRPr kumimoji="0" lang="en-US" sz="6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2pPr>
            <a:lvl3pPr marL="0" indent="0" algn="l" defTabSz="685800" rtl="0" eaLnBrk="1" latinLnBrk="0" hangingPunct="1">
              <a:lnSpc>
                <a:spcPct val="100000"/>
              </a:lnSpc>
              <a:spcBef>
                <a:spcPts val="150"/>
              </a:spcBef>
              <a:buNone/>
              <a:defRPr kumimoji="0" lang="en-US" sz="525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3pPr>
            <a:lvl4pPr marL="0" indent="0" algn="l" defTabSz="685800" rtl="0" eaLnBrk="1" latinLnBrk="0" hangingPunct="1">
              <a:lnSpc>
                <a:spcPct val="100000"/>
              </a:lnSpc>
              <a:spcBef>
                <a:spcPts val="150"/>
              </a:spcBef>
              <a:buNone/>
              <a:defRPr kumimoji="0" lang="en-US" sz="525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4pPr>
            <a:lvl5pPr marL="0" indent="0" algn="l" defTabSz="685800" rtl="0" eaLnBrk="1" latinLnBrk="0" hangingPunct="1">
              <a:lnSpc>
                <a:spcPct val="100000"/>
              </a:lnSpc>
              <a:spcBef>
                <a:spcPts val="150"/>
              </a:spcBef>
              <a:buNone/>
              <a:defRPr kumimoji="0" lang="en-US" sz="525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9" name="Text Placeholder 36"/>
          <p:cNvSpPr>
            <a:spLocks noGrp="1"/>
          </p:cNvSpPr>
          <p:nvPr>
            <p:ph type="body" sz="quarter" idx="131"/>
          </p:nvPr>
        </p:nvSpPr>
        <p:spPr>
          <a:xfrm>
            <a:off x="7105650" y="6024245"/>
            <a:ext cx="1584000" cy="182880"/>
          </a:xfrm>
          <a:prstGeom prst="rect">
            <a:avLst/>
          </a:prstGeom>
          <a:solidFill>
            <a:srgbClr val="FFFFFF"/>
          </a:solidFill>
          <a:ln w="9525">
            <a:solidFill>
              <a:srgbClr val="C0C0C0"/>
            </a:solidFill>
          </a:ln>
          <a:effectLst/>
        </p:spPr>
        <p:txBody>
          <a:bodyPr vert="horz" lIns="91440" tIns="0" rIns="91440" bIns="0" rtlCol="0" anchor="ctr" anchorCtr="0">
            <a:normAutofit/>
          </a:bodyPr>
          <a:lstStyle>
            <a:lvl1pPr marL="0" indent="0" algn="l" defTabSz="685800" rtl="0" eaLnBrk="1" latinLnBrk="0" hangingPunct="1">
              <a:lnSpc>
                <a:spcPct val="100000"/>
              </a:lnSpc>
              <a:spcBef>
                <a:spcPts val="0"/>
              </a:spcBef>
              <a:buNone/>
              <a:defRPr kumimoji="0" lang="en-US" sz="525" b="1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1pPr>
            <a:lvl2pPr marL="0" indent="0" algn="l" defTabSz="685800" rtl="0" eaLnBrk="1" latinLnBrk="0" hangingPunct="1">
              <a:lnSpc>
                <a:spcPct val="100000"/>
              </a:lnSpc>
              <a:buNone/>
              <a:defRPr kumimoji="0" lang="en-US" sz="6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2pPr>
            <a:lvl3pPr marL="0" indent="0" algn="l" defTabSz="685800" rtl="0" eaLnBrk="1" latinLnBrk="0" hangingPunct="1">
              <a:lnSpc>
                <a:spcPct val="100000"/>
              </a:lnSpc>
              <a:buNone/>
              <a:defRPr kumimoji="0" lang="en-US" sz="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3pPr>
            <a:lvl4pPr marL="0" indent="0" algn="l" defTabSz="685800" rtl="0" eaLnBrk="1" latinLnBrk="0" hangingPunct="1">
              <a:lnSpc>
                <a:spcPct val="100000"/>
              </a:lnSpc>
              <a:buNone/>
              <a:defRPr kumimoji="0" lang="en-US" sz="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4pPr>
            <a:lvl5pPr marL="0" indent="0" algn="l" defTabSz="685800" rtl="0" eaLnBrk="1" latinLnBrk="0" hangingPunct="1">
              <a:lnSpc>
                <a:spcPct val="100000"/>
              </a:lnSpc>
              <a:buNone/>
              <a:defRPr kumimoji="0" lang="en-US" sz="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7" name="Rectangle 2"/>
          <p:cNvSpPr>
            <a:spLocks noGrp="1" noChangeArrowheads="1"/>
          </p:cNvSpPr>
          <p:nvPr>
            <p:ph type="title"/>
          </p:nvPr>
        </p:nvSpPr>
        <p:spPr bwMode="gray">
          <a:xfrm>
            <a:off x="447676" y="2"/>
            <a:ext cx="8239125" cy="8985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>
            <a:lvl1pPr algn="l">
              <a:defRPr sz="1650"/>
            </a:lvl1pPr>
          </a:lstStyle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3" name="Slide Number Placeholder 9"/>
          <p:cNvSpPr>
            <a:spLocks noGrp="1"/>
          </p:cNvSpPr>
          <p:nvPr>
            <p:ph type="sldNum" sz="quarter" idx="132"/>
          </p:nvPr>
        </p:nvSpPr>
        <p:spPr/>
        <p:txBody>
          <a:bodyPr/>
          <a:lstStyle>
            <a:lvl1pPr>
              <a:defRPr/>
            </a:lvl1pPr>
          </a:lstStyle>
          <a:p>
            <a:fld id="{77461BCF-BBA5-5E4A-ABD5-3E5D9382F9DD}" type="slidenum">
              <a:rPr lang="en-US" altLang="en-US"/>
              <a:pPr/>
              <a:t>‹#›</a:t>
            </a:fld>
            <a:endParaRPr lang="en-US" altLang="en-US"/>
          </a:p>
        </p:txBody>
      </p:sp>
      <p:sp>
        <p:nvSpPr>
          <p:cNvPr id="34" name="Footer Placeholder 12"/>
          <p:cNvSpPr>
            <a:spLocks noGrp="1"/>
          </p:cNvSpPr>
          <p:nvPr>
            <p:ph type="ftr" sz="quarter" idx="133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Ethical Debates, Econ Theories, Real-World Impacts</a:t>
            </a: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Left / One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10"/>
          <p:cNvSpPr>
            <a:spLocks noGrp="1"/>
          </p:cNvSpPr>
          <p:nvPr>
            <p:ph sz="quarter" idx="17"/>
          </p:nvPr>
        </p:nvSpPr>
        <p:spPr>
          <a:xfrm>
            <a:off x="4648200" y="1417320"/>
            <a:ext cx="4114800" cy="4800600"/>
          </a:xfrm>
          <a:prstGeom prst="rect">
            <a:avLst/>
          </a:prstGeom>
        </p:spPr>
        <p:txBody>
          <a:bodyPr/>
          <a:lstStyle>
            <a:lvl1pPr marL="171450" indent="-171450">
              <a:buClr>
                <a:schemeClr val="accent1"/>
              </a:buClr>
              <a:buFont typeface="Wingdings 2" pitchFamily="18" charset="2"/>
              <a:buChar char=""/>
              <a:defRPr sz="1200"/>
            </a:lvl1pPr>
            <a:lvl2pPr marL="342900" indent="-171450">
              <a:buClr>
                <a:schemeClr val="accent1"/>
              </a:buClr>
              <a:buFont typeface="Arial" pitchFamily="34" charset="0"/>
              <a:buChar char="•"/>
              <a:def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Arial" pitchFamily="34" charset="0"/>
              </a:defRPr>
            </a:lvl2pPr>
            <a:lvl3pPr marL="514350">
              <a:buClr>
                <a:schemeClr val="accent1"/>
              </a:buClr>
              <a:buFont typeface="Arial" pitchFamily="34" charset="0"/>
              <a:buChar char="–"/>
              <a:defRPr sz="1200"/>
            </a:lvl3pPr>
            <a:lvl4pPr marL="685800">
              <a:buClr>
                <a:schemeClr val="accent1"/>
              </a:buClr>
              <a:defRPr sz="1200"/>
            </a:lvl4pPr>
            <a:lvl5pPr marL="857250">
              <a:buClr>
                <a:schemeClr val="accent1"/>
              </a:buClr>
              <a:buFont typeface="Arial" pitchFamily="34" charset="0"/>
              <a:buChar char="–"/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3" name="Content Placeholder 12"/>
          <p:cNvSpPr>
            <a:spLocks noGrp="1"/>
          </p:cNvSpPr>
          <p:nvPr>
            <p:ph sz="quarter" idx="18"/>
          </p:nvPr>
        </p:nvSpPr>
        <p:spPr>
          <a:xfrm>
            <a:off x="381000" y="1417320"/>
            <a:ext cx="4114800" cy="2286000"/>
          </a:xfrm>
          <a:prstGeom prst="rect">
            <a:avLst/>
          </a:prstGeom>
        </p:spPr>
        <p:txBody>
          <a:bodyPr/>
          <a:lstStyle>
            <a:lvl1pPr marL="171450" indent="-171450">
              <a:buClr>
                <a:schemeClr val="accent1"/>
              </a:buClr>
              <a:buFont typeface="Wingdings 2" pitchFamily="18" charset="2"/>
              <a:buChar char=""/>
              <a:defRPr sz="1200"/>
            </a:lvl1pPr>
            <a:lvl2pPr marL="342900" indent="-171450">
              <a:buClr>
                <a:schemeClr val="accent1"/>
              </a:buClr>
              <a:buFont typeface="Arial" pitchFamily="34" charset="0"/>
              <a:buChar char="•"/>
              <a:def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Arial" pitchFamily="34" charset="0"/>
              </a:defRPr>
            </a:lvl2pPr>
            <a:lvl3pPr marL="514350">
              <a:buClr>
                <a:schemeClr val="accent1"/>
              </a:buClr>
              <a:buFont typeface="Arial" pitchFamily="34" charset="0"/>
              <a:buChar char="–"/>
              <a:defRPr sz="1200"/>
            </a:lvl3pPr>
            <a:lvl4pPr marL="685800">
              <a:buClr>
                <a:schemeClr val="accent1"/>
              </a:buClr>
              <a:buFont typeface="Arial" pitchFamily="34" charset="0"/>
              <a:buChar char="–"/>
              <a:defRPr sz="1200"/>
            </a:lvl4pPr>
            <a:lvl5pPr marL="857250">
              <a:buClr>
                <a:schemeClr val="accent1"/>
              </a:buClr>
              <a:buFont typeface="Arial" pitchFamily="34" charset="0"/>
              <a:buChar char="–"/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4" name="Content Placeholder 12"/>
          <p:cNvSpPr>
            <a:spLocks noGrp="1"/>
          </p:cNvSpPr>
          <p:nvPr>
            <p:ph sz="quarter" idx="19"/>
          </p:nvPr>
        </p:nvSpPr>
        <p:spPr>
          <a:xfrm>
            <a:off x="381000" y="3931920"/>
            <a:ext cx="4114800" cy="2286000"/>
          </a:xfrm>
          <a:prstGeom prst="rect">
            <a:avLst/>
          </a:prstGeom>
        </p:spPr>
        <p:txBody>
          <a:bodyPr/>
          <a:lstStyle>
            <a:lvl1pPr marL="171450" indent="-171450">
              <a:buClr>
                <a:schemeClr val="accent1"/>
              </a:buClr>
              <a:buFont typeface="Wingdings 2" pitchFamily="18" charset="2"/>
              <a:buChar char=""/>
              <a:defRPr sz="1200"/>
            </a:lvl1pPr>
            <a:lvl2pPr marL="342900" indent="-171450">
              <a:buClr>
                <a:schemeClr val="accent1"/>
              </a:buClr>
              <a:buFont typeface="Arial" pitchFamily="34" charset="0"/>
              <a:buChar char="•"/>
              <a:def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Arial" pitchFamily="34" charset="0"/>
              </a:defRPr>
            </a:lvl2pPr>
            <a:lvl3pPr marL="514350">
              <a:buClr>
                <a:schemeClr val="accent1"/>
              </a:buClr>
              <a:buFont typeface="Arial" pitchFamily="34" charset="0"/>
              <a:buChar char="–"/>
              <a:defRPr sz="1200"/>
            </a:lvl3pPr>
            <a:lvl4pPr marL="685800">
              <a:buClr>
                <a:schemeClr val="accent1"/>
              </a:buClr>
              <a:buFont typeface="Arial" pitchFamily="34" charset="0"/>
              <a:buChar char="–"/>
              <a:defRPr sz="1200"/>
            </a:lvl4pPr>
            <a:lvl5pPr marL="857250">
              <a:buClr>
                <a:schemeClr val="accent1"/>
              </a:buClr>
              <a:buFont typeface="Arial" pitchFamily="34" charset="0"/>
              <a:buChar char="–"/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Rectangle 2"/>
          <p:cNvSpPr>
            <a:spLocks noGrp="1" noChangeArrowheads="1"/>
          </p:cNvSpPr>
          <p:nvPr>
            <p:ph type="title"/>
          </p:nvPr>
        </p:nvSpPr>
        <p:spPr bwMode="gray">
          <a:xfrm>
            <a:off x="452441" y="2"/>
            <a:ext cx="8239125" cy="8985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>
            <a:lvl1pPr algn="l">
              <a:defRPr sz="1650"/>
            </a:lvl1pPr>
          </a:lstStyle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Slide Number Placeholder 9"/>
          <p:cNvSpPr>
            <a:spLocks noGrp="1"/>
          </p:cNvSpPr>
          <p:nvPr>
            <p:ph type="sldNum" sz="quarter" idx="20"/>
          </p:nvPr>
        </p:nvSpPr>
        <p:spPr/>
        <p:txBody>
          <a:bodyPr/>
          <a:lstStyle>
            <a:lvl1pPr>
              <a:defRPr/>
            </a:lvl1pPr>
          </a:lstStyle>
          <a:p>
            <a:fld id="{6C93E8D5-2692-0D44-9EA4-C6015F0C54D7}" type="slidenum">
              <a:rPr lang="en-US" altLang="en-US"/>
              <a:pPr/>
              <a:t>‹#›</a:t>
            </a:fld>
            <a:endParaRPr lang="en-US" altLang="en-US"/>
          </a:p>
        </p:txBody>
      </p:sp>
      <p:sp>
        <p:nvSpPr>
          <p:cNvPr id="8" name="Footer Placeholder 12"/>
          <p:cNvSpPr>
            <a:spLocks noGrp="1"/>
          </p:cNvSpPr>
          <p:nvPr>
            <p:ph type="ftr" sz="quarter" idx="2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Ethical Debates, Econ Theories, Real-World Impacts</a:t>
            </a:r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ombstone - HIGHLIGHTS V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36"/>
          <p:cNvSpPr>
            <a:spLocks noGrp="1"/>
          </p:cNvSpPr>
          <p:nvPr>
            <p:ph type="body" sz="quarter" idx="102"/>
          </p:nvPr>
        </p:nvSpPr>
        <p:spPr>
          <a:xfrm>
            <a:off x="450850" y="1219200"/>
            <a:ext cx="1584000" cy="1584000"/>
          </a:xfrm>
          <a:prstGeom prst="rect">
            <a:avLst/>
          </a:prstGeom>
          <a:solidFill>
            <a:srgbClr val="FFFFFF"/>
          </a:solidFill>
          <a:ln w="9525">
            <a:solidFill>
              <a:srgbClr val="C0C0C0"/>
            </a:solidFill>
          </a:ln>
          <a:effectLst/>
        </p:spPr>
        <p:txBody>
          <a:bodyPr vert="horz" lIns="91440" tIns="457200" rIns="91440" bIns="45720" rtlCol="0" anchor="t" anchorCtr="0">
            <a:normAutofit/>
          </a:bodyPr>
          <a:lstStyle>
            <a:lvl1pPr marL="0" indent="0" algn="l" defTabSz="685800" rtl="0" eaLnBrk="1" latinLnBrk="0" hangingPunct="1">
              <a:lnSpc>
                <a:spcPct val="100000"/>
              </a:lnSpc>
              <a:spcBef>
                <a:spcPts val="150"/>
              </a:spcBef>
              <a:buNone/>
              <a:defRPr kumimoji="0" lang="en-US" sz="6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1pPr>
            <a:lvl2pPr marL="0" indent="0" algn="l" defTabSz="685800" rtl="0" eaLnBrk="1" latinLnBrk="0" hangingPunct="1">
              <a:lnSpc>
                <a:spcPct val="100000"/>
              </a:lnSpc>
              <a:spcBef>
                <a:spcPts val="300"/>
              </a:spcBef>
              <a:buNone/>
              <a:defRPr kumimoji="0" lang="en-US" sz="525" b="1" i="0" u="none" strike="noStrike" kern="1200" cap="none" spc="0" normalizeH="0" baseline="0" noProof="0" dirty="0" smtClean="0">
                <a:ln>
                  <a:noFill/>
                </a:ln>
                <a:solidFill>
                  <a:srgbClr val="9E3039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2pPr>
            <a:lvl3pPr marL="0" indent="0" algn="l" defTabSz="685800" rtl="0" eaLnBrk="1" latinLnBrk="0" hangingPunct="1">
              <a:lnSpc>
                <a:spcPct val="100000"/>
              </a:lnSpc>
              <a:spcBef>
                <a:spcPts val="150"/>
              </a:spcBef>
              <a:buNone/>
              <a:defRPr kumimoji="0" lang="en-US" sz="525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3pPr>
            <a:lvl4pPr marL="0" indent="0" algn="l" defTabSz="685800" rtl="0" eaLnBrk="1" latinLnBrk="0" hangingPunct="1">
              <a:lnSpc>
                <a:spcPct val="100000"/>
              </a:lnSpc>
              <a:spcBef>
                <a:spcPts val="150"/>
              </a:spcBef>
              <a:buNone/>
              <a:defRPr kumimoji="0" lang="en-US" sz="525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4pPr>
            <a:lvl5pPr marL="0" indent="0" algn="l" defTabSz="685800" rtl="0" eaLnBrk="1" latinLnBrk="0" hangingPunct="1">
              <a:lnSpc>
                <a:spcPct val="100000"/>
              </a:lnSpc>
              <a:spcBef>
                <a:spcPts val="150"/>
              </a:spcBef>
              <a:buNone/>
              <a:defRPr kumimoji="0" lang="en-US" sz="525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Text Placeholder 36"/>
          <p:cNvSpPr>
            <a:spLocks noGrp="1"/>
          </p:cNvSpPr>
          <p:nvPr>
            <p:ph type="body" sz="quarter" idx="103"/>
          </p:nvPr>
        </p:nvSpPr>
        <p:spPr>
          <a:xfrm>
            <a:off x="450850" y="2620320"/>
            <a:ext cx="1584000" cy="182880"/>
          </a:xfrm>
          <a:prstGeom prst="rect">
            <a:avLst/>
          </a:prstGeom>
          <a:solidFill>
            <a:srgbClr val="FFFFFF"/>
          </a:solidFill>
          <a:ln w="9525">
            <a:solidFill>
              <a:srgbClr val="C0C0C0"/>
            </a:solidFill>
          </a:ln>
          <a:effectLst/>
        </p:spPr>
        <p:txBody>
          <a:bodyPr vert="horz" lIns="91440" tIns="0" rIns="91440" bIns="0" rtlCol="0" anchor="ctr" anchorCtr="0">
            <a:normAutofit/>
          </a:bodyPr>
          <a:lstStyle>
            <a:lvl1pPr marL="0" indent="0" algn="l" defTabSz="685800" rtl="0" eaLnBrk="1" latinLnBrk="0" hangingPunct="1">
              <a:lnSpc>
                <a:spcPct val="100000"/>
              </a:lnSpc>
              <a:spcBef>
                <a:spcPts val="0"/>
              </a:spcBef>
              <a:buNone/>
              <a:defRPr kumimoji="0" lang="en-US" sz="525" b="1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1pPr>
            <a:lvl2pPr marL="0" indent="0" algn="l" defTabSz="685800" rtl="0" eaLnBrk="1" latinLnBrk="0" hangingPunct="1">
              <a:lnSpc>
                <a:spcPct val="100000"/>
              </a:lnSpc>
              <a:buNone/>
              <a:defRPr kumimoji="0" lang="en-US" sz="6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2pPr>
            <a:lvl3pPr marL="0" indent="0" algn="l" defTabSz="685800" rtl="0" eaLnBrk="1" latinLnBrk="0" hangingPunct="1">
              <a:lnSpc>
                <a:spcPct val="100000"/>
              </a:lnSpc>
              <a:buNone/>
              <a:defRPr kumimoji="0" lang="en-US" sz="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3pPr>
            <a:lvl4pPr marL="0" indent="0" algn="l" defTabSz="685800" rtl="0" eaLnBrk="1" latinLnBrk="0" hangingPunct="1">
              <a:lnSpc>
                <a:spcPct val="100000"/>
              </a:lnSpc>
              <a:buNone/>
              <a:defRPr kumimoji="0" lang="en-US" sz="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4pPr>
            <a:lvl5pPr marL="0" indent="0" algn="l" defTabSz="685800" rtl="0" eaLnBrk="1" latinLnBrk="0" hangingPunct="1">
              <a:lnSpc>
                <a:spcPct val="100000"/>
              </a:lnSpc>
              <a:buNone/>
              <a:defRPr kumimoji="0" lang="en-US" sz="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6"/>
          <p:cNvSpPr>
            <a:spLocks noGrp="1"/>
          </p:cNvSpPr>
          <p:nvPr>
            <p:ph type="body" sz="quarter" idx="104"/>
          </p:nvPr>
        </p:nvSpPr>
        <p:spPr>
          <a:xfrm>
            <a:off x="2111456" y="1219200"/>
            <a:ext cx="1584000" cy="1584000"/>
          </a:xfrm>
          <a:prstGeom prst="rect">
            <a:avLst/>
          </a:prstGeom>
          <a:solidFill>
            <a:srgbClr val="FFFFFF"/>
          </a:solidFill>
          <a:ln w="9525">
            <a:solidFill>
              <a:srgbClr val="C0C0C0"/>
            </a:solidFill>
          </a:ln>
          <a:effectLst/>
        </p:spPr>
        <p:txBody>
          <a:bodyPr vert="horz" lIns="91440" tIns="457200" rIns="91440" bIns="45720" rtlCol="0" anchor="t" anchorCtr="0">
            <a:normAutofit/>
          </a:bodyPr>
          <a:lstStyle>
            <a:lvl1pPr marL="0" indent="0" algn="l" defTabSz="685800" rtl="0" eaLnBrk="1" latinLnBrk="0" hangingPunct="1">
              <a:lnSpc>
                <a:spcPct val="100000"/>
              </a:lnSpc>
              <a:spcBef>
                <a:spcPts val="150"/>
              </a:spcBef>
              <a:buNone/>
              <a:defRPr kumimoji="0" lang="en-US" sz="6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1pPr>
            <a:lvl2pPr marL="0" indent="0" algn="l" defTabSz="685800" rtl="0" eaLnBrk="1" latinLnBrk="0" hangingPunct="1">
              <a:lnSpc>
                <a:spcPct val="100000"/>
              </a:lnSpc>
              <a:spcBef>
                <a:spcPts val="300"/>
              </a:spcBef>
              <a:buNone/>
              <a:defRPr kumimoji="0" lang="en-US" sz="525" b="1" i="0" u="none" strike="noStrike" kern="1200" cap="none" spc="0" normalizeH="0" baseline="0" noProof="0" dirty="0" smtClean="0">
                <a:ln>
                  <a:noFill/>
                </a:ln>
                <a:solidFill>
                  <a:srgbClr val="9E3039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2pPr>
            <a:lvl3pPr marL="0" indent="0" algn="l" defTabSz="685800" rtl="0" eaLnBrk="1" latinLnBrk="0" hangingPunct="1">
              <a:lnSpc>
                <a:spcPct val="100000"/>
              </a:lnSpc>
              <a:spcBef>
                <a:spcPts val="150"/>
              </a:spcBef>
              <a:buNone/>
              <a:defRPr kumimoji="0" lang="en-US" sz="525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3pPr>
            <a:lvl4pPr marL="0" indent="0" algn="l" defTabSz="685800" rtl="0" eaLnBrk="1" latinLnBrk="0" hangingPunct="1">
              <a:lnSpc>
                <a:spcPct val="100000"/>
              </a:lnSpc>
              <a:spcBef>
                <a:spcPts val="150"/>
              </a:spcBef>
              <a:buNone/>
              <a:defRPr kumimoji="0" lang="en-US" sz="525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4pPr>
            <a:lvl5pPr marL="0" indent="0" algn="l" defTabSz="685800" rtl="0" eaLnBrk="1" latinLnBrk="0" hangingPunct="1">
              <a:lnSpc>
                <a:spcPct val="100000"/>
              </a:lnSpc>
              <a:spcBef>
                <a:spcPts val="150"/>
              </a:spcBef>
              <a:buNone/>
              <a:defRPr kumimoji="0" lang="en-US" sz="525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Text Placeholder 36"/>
          <p:cNvSpPr>
            <a:spLocks noGrp="1"/>
          </p:cNvSpPr>
          <p:nvPr>
            <p:ph type="body" sz="quarter" idx="105"/>
          </p:nvPr>
        </p:nvSpPr>
        <p:spPr>
          <a:xfrm>
            <a:off x="2111456" y="2620320"/>
            <a:ext cx="1584000" cy="182880"/>
          </a:xfrm>
          <a:prstGeom prst="rect">
            <a:avLst/>
          </a:prstGeom>
          <a:solidFill>
            <a:srgbClr val="FFFFFF"/>
          </a:solidFill>
          <a:ln w="9525">
            <a:solidFill>
              <a:srgbClr val="C0C0C0"/>
            </a:solidFill>
          </a:ln>
          <a:effectLst/>
        </p:spPr>
        <p:txBody>
          <a:bodyPr vert="horz" lIns="91440" tIns="0" rIns="91440" bIns="0" rtlCol="0" anchor="ctr" anchorCtr="0">
            <a:normAutofit/>
          </a:bodyPr>
          <a:lstStyle>
            <a:lvl1pPr marL="0" indent="0" algn="l" defTabSz="685800" rtl="0" eaLnBrk="1" latinLnBrk="0" hangingPunct="1">
              <a:lnSpc>
                <a:spcPct val="100000"/>
              </a:lnSpc>
              <a:spcBef>
                <a:spcPts val="0"/>
              </a:spcBef>
              <a:buNone/>
              <a:defRPr kumimoji="0" lang="en-US" sz="525" b="1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1pPr>
            <a:lvl2pPr marL="0" indent="0" algn="l" defTabSz="685800" rtl="0" eaLnBrk="1" latinLnBrk="0" hangingPunct="1">
              <a:lnSpc>
                <a:spcPct val="100000"/>
              </a:lnSpc>
              <a:buNone/>
              <a:defRPr kumimoji="0" lang="en-US" sz="6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2pPr>
            <a:lvl3pPr marL="0" indent="0" algn="l" defTabSz="685800" rtl="0" eaLnBrk="1" latinLnBrk="0" hangingPunct="1">
              <a:lnSpc>
                <a:spcPct val="100000"/>
              </a:lnSpc>
              <a:buNone/>
              <a:defRPr kumimoji="0" lang="en-US" sz="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3pPr>
            <a:lvl4pPr marL="0" indent="0" algn="l" defTabSz="685800" rtl="0" eaLnBrk="1" latinLnBrk="0" hangingPunct="1">
              <a:lnSpc>
                <a:spcPct val="100000"/>
              </a:lnSpc>
              <a:buNone/>
              <a:defRPr kumimoji="0" lang="en-US" sz="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4pPr>
            <a:lvl5pPr marL="0" indent="0" algn="l" defTabSz="685800" rtl="0" eaLnBrk="1" latinLnBrk="0" hangingPunct="1">
              <a:lnSpc>
                <a:spcPct val="100000"/>
              </a:lnSpc>
              <a:buNone/>
              <a:defRPr kumimoji="0" lang="en-US" sz="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6"/>
          <p:cNvSpPr>
            <a:spLocks noGrp="1"/>
          </p:cNvSpPr>
          <p:nvPr>
            <p:ph type="body" sz="quarter" idx="106"/>
          </p:nvPr>
        </p:nvSpPr>
        <p:spPr>
          <a:xfrm>
            <a:off x="3772062" y="1219200"/>
            <a:ext cx="1584000" cy="1584000"/>
          </a:xfrm>
          <a:prstGeom prst="rect">
            <a:avLst/>
          </a:prstGeom>
          <a:solidFill>
            <a:srgbClr val="FFFFFF"/>
          </a:solidFill>
          <a:ln w="9525">
            <a:solidFill>
              <a:srgbClr val="C0C0C0"/>
            </a:solidFill>
          </a:ln>
          <a:effectLst/>
        </p:spPr>
        <p:txBody>
          <a:bodyPr vert="horz" lIns="91440" tIns="457200" rIns="91440" bIns="45720" rtlCol="0" anchor="t" anchorCtr="0">
            <a:normAutofit/>
          </a:bodyPr>
          <a:lstStyle>
            <a:lvl1pPr marL="0" indent="0" algn="l" defTabSz="685800" rtl="0" eaLnBrk="1" latinLnBrk="0" hangingPunct="1">
              <a:lnSpc>
                <a:spcPct val="100000"/>
              </a:lnSpc>
              <a:spcBef>
                <a:spcPts val="150"/>
              </a:spcBef>
              <a:buNone/>
              <a:defRPr kumimoji="0" lang="en-US" sz="6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1pPr>
            <a:lvl2pPr marL="0" indent="0" algn="l" defTabSz="685800" rtl="0" eaLnBrk="1" latinLnBrk="0" hangingPunct="1">
              <a:lnSpc>
                <a:spcPct val="100000"/>
              </a:lnSpc>
              <a:spcBef>
                <a:spcPts val="300"/>
              </a:spcBef>
              <a:buNone/>
              <a:defRPr kumimoji="0" lang="en-US" sz="525" b="1" i="0" u="none" strike="noStrike" kern="1200" cap="none" spc="0" normalizeH="0" baseline="0" noProof="0" dirty="0" smtClean="0">
                <a:ln>
                  <a:noFill/>
                </a:ln>
                <a:solidFill>
                  <a:srgbClr val="9E3039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2pPr>
            <a:lvl3pPr marL="0" indent="0" algn="l" defTabSz="685800" rtl="0" eaLnBrk="1" latinLnBrk="0" hangingPunct="1">
              <a:lnSpc>
                <a:spcPct val="100000"/>
              </a:lnSpc>
              <a:spcBef>
                <a:spcPts val="150"/>
              </a:spcBef>
              <a:buNone/>
              <a:defRPr kumimoji="0" lang="en-US" sz="525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3pPr>
            <a:lvl4pPr marL="0" indent="0" algn="l" defTabSz="685800" rtl="0" eaLnBrk="1" latinLnBrk="0" hangingPunct="1">
              <a:lnSpc>
                <a:spcPct val="100000"/>
              </a:lnSpc>
              <a:spcBef>
                <a:spcPts val="150"/>
              </a:spcBef>
              <a:buNone/>
              <a:defRPr kumimoji="0" lang="en-US" sz="525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4pPr>
            <a:lvl5pPr marL="0" indent="0" algn="l" defTabSz="685800" rtl="0" eaLnBrk="1" latinLnBrk="0" hangingPunct="1">
              <a:lnSpc>
                <a:spcPct val="100000"/>
              </a:lnSpc>
              <a:spcBef>
                <a:spcPts val="150"/>
              </a:spcBef>
              <a:buNone/>
              <a:defRPr kumimoji="0" lang="en-US" sz="525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Text Placeholder 36"/>
          <p:cNvSpPr>
            <a:spLocks noGrp="1"/>
          </p:cNvSpPr>
          <p:nvPr>
            <p:ph type="body" sz="quarter" idx="107"/>
          </p:nvPr>
        </p:nvSpPr>
        <p:spPr>
          <a:xfrm>
            <a:off x="3772062" y="2620320"/>
            <a:ext cx="1584000" cy="182880"/>
          </a:xfrm>
          <a:prstGeom prst="rect">
            <a:avLst/>
          </a:prstGeom>
          <a:solidFill>
            <a:srgbClr val="FFFFFF"/>
          </a:solidFill>
          <a:ln w="9525">
            <a:solidFill>
              <a:srgbClr val="C0C0C0"/>
            </a:solidFill>
          </a:ln>
          <a:effectLst/>
        </p:spPr>
        <p:txBody>
          <a:bodyPr vert="horz" lIns="91440" tIns="0" rIns="91440" bIns="0" rtlCol="0" anchor="ctr" anchorCtr="0">
            <a:normAutofit/>
          </a:bodyPr>
          <a:lstStyle>
            <a:lvl1pPr marL="0" indent="0" algn="l" defTabSz="685800" rtl="0" eaLnBrk="1" latinLnBrk="0" hangingPunct="1">
              <a:lnSpc>
                <a:spcPct val="100000"/>
              </a:lnSpc>
              <a:spcBef>
                <a:spcPts val="0"/>
              </a:spcBef>
              <a:buNone/>
              <a:defRPr kumimoji="0" lang="en-US" sz="525" b="1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1pPr>
            <a:lvl2pPr marL="0" indent="0" algn="l" defTabSz="685800" rtl="0" eaLnBrk="1" latinLnBrk="0" hangingPunct="1">
              <a:lnSpc>
                <a:spcPct val="100000"/>
              </a:lnSpc>
              <a:buNone/>
              <a:defRPr kumimoji="0" lang="en-US" sz="6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2pPr>
            <a:lvl3pPr marL="0" indent="0" algn="l" defTabSz="685800" rtl="0" eaLnBrk="1" latinLnBrk="0" hangingPunct="1">
              <a:lnSpc>
                <a:spcPct val="100000"/>
              </a:lnSpc>
              <a:buNone/>
              <a:defRPr kumimoji="0" lang="en-US" sz="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3pPr>
            <a:lvl4pPr marL="0" indent="0" algn="l" defTabSz="685800" rtl="0" eaLnBrk="1" latinLnBrk="0" hangingPunct="1">
              <a:lnSpc>
                <a:spcPct val="100000"/>
              </a:lnSpc>
              <a:buNone/>
              <a:defRPr kumimoji="0" lang="en-US" sz="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4pPr>
            <a:lvl5pPr marL="0" indent="0" algn="l" defTabSz="685800" rtl="0" eaLnBrk="1" latinLnBrk="0" hangingPunct="1">
              <a:lnSpc>
                <a:spcPct val="100000"/>
              </a:lnSpc>
              <a:buNone/>
              <a:defRPr kumimoji="0" lang="en-US" sz="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6"/>
          <p:cNvSpPr>
            <a:spLocks noGrp="1"/>
          </p:cNvSpPr>
          <p:nvPr>
            <p:ph type="body" sz="quarter" idx="108"/>
          </p:nvPr>
        </p:nvSpPr>
        <p:spPr>
          <a:xfrm>
            <a:off x="5432668" y="1219200"/>
            <a:ext cx="1584000" cy="1584000"/>
          </a:xfrm>
          <a:prstGeom prst="rect">
            <a:avLst/>
          </a:prstGeom>
          <a:solidFill>
            <a:srgbClr val="FFFFFF"/>
          </a:solidFill>
          <a:ln w="9525">
            <a:solidFill>
              <a:srgbClr val="C0C0C0"/>
            </a:solidFill>
          </a:ln>
          <a:effectLst/>
        </p:spPr>
        <p:txBody>
          <a:bodyPr vert="horz" lIns="91440" tIns="457200" rIns="91440" bIns="45720" rtlCol="0" anchor="t" anchorCtr="0">
            <a:normAutofit/>
          </a:bodyPr>
          <a:lstStyle>
            <a:lvl1pPr marL="0" indent="0" algn="l" defTabSz="685800" rtl="0" eaLnBrk="1" latinLnBrk="0" hangingPunct="1">
              <a:lnSpc>
                <a:spcPct val="100000"/>
              </a:lnSpc>
              <a:spcBef>
                <a:spcPts val="150"/>
              </a:spcBef>
              <a:buNone/>
              <a:defRPr kumimoji="0" lang="en-US" sz="6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1pPr>
            <a:lvl2pPr marL="0" indent="0" algn="l" defTabSz="685800" rtl="0" eaLnBrk="1" latinLnBrk="0" hangingPunct="1">
              <a:lnSpc>
                <a:spcPct val="100000"/>
              </a:lnSpc>
              <a:spcBef>
                <a:spcPts val="300"/>
              </a:spcBef>
              <a:buNone/>
              <a:defRPr kumimoji="0" lang="en-US" sz="525" b="1" i="0" u="none" strike="noStrike" kern="1200" cap="none" spc="0" normalizeH="0" baseline="0" noProof="0" dirty="0" smtClean="0">
                <a:ln>
                  <a:noFill/>
                </a:ln>
                <a:solidFill>
                  <a:srgbClr val="9E3039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2pPr>
            <a:lvl3pPr marL="0" indent="0" algn="l" defTabSz="685800" rtl="0" eaLnBrk="1" latinLnBrk="0" hangingPunct="1">
              <a:lnSpc>
                <a:spcPct val="100000"/>
              </a:lnSpc>
              <a:spcBef>
                <a:spcPts val="150"/>
              </a:spcBef>
              <a:buNone/>
              <a:defRPr kumimoji="0" lang="en-US" sz="525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3pPr>
            <a:lvl4pPr marL="0" indent="0" algn="l" defTabSz="685800" rtl="0" eaLnBrk="1" latinLnBrk="0" hangingPunct="1">
              <a:lnSpc>
                <a:spcPct val="100000"/>
              </a:lnSpc>
              <a:spcBef>
                <a:spcPts val="150"/>
              </a:spcBef>
              <a:buNone/>
              <a:defRPr kumimoji="0" lang="en-US" sz="525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4pPr>
            <a:lvl5pPr marL="0" indent="0" algn="l" defTabSz="685800" rtl="0" eaLnBrk="1" latinLnBrk="0" hangingPunct="1">
              <a:lnSpc>
                <a:spcPct val="100000"/>
              </a:lnSpc>
              <a:spcBef>
                <a:spcPts val="150"/>
              </a:spcBef>
              <a:buNone/>
              <a:defRPr kumimoji="0" lang="en-US" sz="525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3" name="Text Placeholder 36"/>
          <p:cNvSpPr>
            <a:spLocks noGrp="1"/>
          </p:cNvSpPr>
          <p:nvPr>
            <p:ph type="body" sz="quarter" idx="109"/>
          </p:nvPr>
        </p:nvSpPr>
        <p:spPr>
          <a:xfrm>
            <a:off x="5432668" y="2620320"/>
            <a:ext cx="1584000" cy="182880"/>
          </a:xfrm>
          <a:prstGeom prst="rect">
            <a:avLst/>
          </a:prstGeom>
          <a:solidFill>
            <a:srgbClr val="FFFFFF"/>
          </a:solidFill>
          <a:ln w="9525">
            <a:solidFill>
              <a:srgbClr val="C0C0C0"/>
            </a:solidFill>
          </a:ln>
          <a:effectLst/>
        </p:spPr>
        <p:txBody>
          <a:bodyPr vert="horz" lIns="91440" tIns="0" rIns="91440" bIns="0" rtlCol="0" anchor="ctr" anchorCtr="0">
            <a:normAutofit/>
          </a:bodyPr>
          <a:lstStyle>
            <a:lvl1pPr marL="0" indent="0" algn="l" defTabSz="685800" rtl="0" eaLnBrk="1" latinLnBrk="0" hangingPunct="1">
              <a:lnSpc>
                <a:spcPct val="100000"/>
              </a:lnSpc>
              <a:spcBef>
                <a:spcPts val="0"/>
              </a:spcBef>
              <a:buNone/>
              <a:defRPr kumimoji="0" lang="en-US" sz="525" b="1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1pPr>
            <a:lvl2pPr marL="0" indent="0" algn="l" defTabSz="685800" rtl="0" eaLnBrk="1" latinLnBrk="0" hangingPunct="1">
              <a:lnSpc>
                <a:spcPct val="100000"/>
              </a:lnSpc>
              <a:buNone/>
              <a:defRPr kumimoji="0" lang="en-US" sz="6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2pPr>
            <a:lvl3pPr marL="0" indent="0" algn="l" defTabSz="685800" rtl="0" eaLnBrk="1" latinLnBrk="0" hangingPunct="1">
              <a:lnSpc>
                <a:spcPct val="100000"/>
              </a:lnSpc>
              <a:buNone/>
              <a:defRPr kumimoji="0" lang="en-US" sz="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3pPr>
            <a:lvl4pPr marL="0" indent="0" algn="l" defTabSz="685800" rtl="0" eaLnBrk="1" latinLnBrk="0" hangingPunct="1">
              <a:lnSpc>
                <a:spcPct val="100000"/>
              </a:lnSpc>
              <a:buNone/>
              <a:defRPr kumimoji="0" lang="en-US" sz="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4pPr>
            <a:lvl5pPr marL="0" indent="0" algn="l" defTabSz="685800" rtl="0" eaLnBrk="1" latinLnBrk="0" hangingPunct="1">
              <a:lnSpc>
                <a:spcPct val="100000"/>
              </a:lnSpc>
              <a:buNone/>
              <a:defRPr kumimoji="0" lang="en-US" sz="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36"/>
          <p:cNvSpPr>
            <a:spLocks noGrp="1"/>
          </p:cNvSpPr>
          <p:nvPr>
            <p:ph type="body" sz="quarter" idx="110"/>
          </p:nvPr>
        </p:nvSpPr>
        <p:spPr>
          <a:xfrm>
            <a:off x="7105650" y="1219200"/>
            <a:ext cx="1584000" cy="1584000"/>
          </a:xfrm>
          <a:prstGeom prst="rect">
            <a:avLst/>
          </a:prstGeom>
          <a:solidFill>
            <a:srgbClr val="FFFFFF"/>
          </a:solidFill>
          <a:ln w="9525">
            <a:solidFill>
              <a:srgbClr val="C0C0C0"/>
            </a:solidFill>
          </a:ln>
          <a:effectLst/>
        </p:spPr>
        <p:txBody>
          <a:bodyPr vert="horz" lIns="91440" tIns="457200" rIns="91440" bIns="45720" rtlCol="0" anchor="t" anchorCtr="0">
            <a:normAutofit/>
          </a:bodyPr>
          <a:lstStyle>
            <a:lvl1pPr marL="0" indent="0" algn="l" defTabSz="685800" rtl="0" eaLnBrk="1" latinLnBrk="0" hangingPunct="1">
              <a:lnSpc>
                <a:spcPct val="100000"/>
              </a:lnSpc>
              <a:spcBef>
                <a:spcPts val="150"/>
              </a:spcBef>
              <a:buNone/>
              <a:defRPr kumimoji="0" lang="en-US" sz="6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1pPr>
            <a:lvl2pPr marL="0" indent="0" algn="l" defTabSz="685800" rtl="0" eaLnBrk="1" latinLnBrk="0" hangingPunct="1">
              <a:lnSpc>
                <a:spcPct val="100000"/>
              </a:lnSpc>
              <a:spcBef>
                <a:spcPts val="300"/>
              </a:spcBef>
              <a:buNone/>
              <a:defRPr kumimoji="0" lang="en-US" sz="525" b="1" i="0" u="none" strike="noStrike" kern="1200" cap="none" spc="0" normalizeH="0" baseline="0" noProof="0" dirty="0" smtClean="0">
                <a:ln>
                  <a:noFill/>
                </a:ln>
                <a:solidFill>
                  <a:srgbClr val="9E3039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2pPr>
            <a:lvl3pPr marL="0" indent="0" algn="l" defTabSz="685800" rtl="0" eaLnBrk="1" latinLnBrk="0" hangingPunct="1">
              <a:lnSpc>
                <a:spcPct val="100000"/>
              </a:lnSpc>
              <a:spcBef>
                <a:spcPts val="150"/>
              </a:spcBef>
              <a:buNone/>
              <a:defRPr kumimoji="0" lang="en-US" sz="525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3pPr>
            <a:lvl4pPr marL="0" indent="0" algn="l" defTabSz="685800" rtl="0" eaLnBrk="1" latinLnBrk="0" hangingPunct="1">
              <a:lnSpc>
                <a:spcPct val="100000"/>
              </a:lnSpc>
              <a:spcBef>
                <a:spcPts val="150"/>
              </a:spcBef>
              <a:buNone/>
              <a:defRPr kumimoji="0" lang="en-US" sz="525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4pPr>
            <a:lvl5pPr marL="0" indent="0" algn="l" defTabSz="685800" rtl="0" eaLnBrk="1" latinLnBrk="0" hangingPunct="1">
              <a:lnSpc>
                <a:spcPct val="100000"/>
              </a:lnSpc>
              <a:spcBef>
                <a:spcPts val="150"/>
              </a:spcBef>
              <a:buNone/>
              <a:defRPr kumimoji="0" lang="en-US" sz="525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5" name="Text Placeholder 36"/>
          <p:cNvSpPr>
            <a:spLocks noGrp="1"/>
          </p:cNvSpPr>
          <p:nvPr>
            <p:ph type="body" sz="quarter" idx="111"/>
          </p:nvPr>
        </p:nvSpPr>
        <p:spPr>
          <a:xfrm>
            <a:off x="7105650" y="2620320"/>
            <a:ext cx="1584000" cy="182880"/>
          </a:xfrm>
          <a:prstGeom prst="rect">
            <a:avLst/>
          </a:prstGeom>
          <a:solidFill>
            <a:srgbClr val="FFFFFF"/>
          </a:solidFill>
          <a:ln w="9525">
            <a:solidFill>
              <a:srgbClr val="C0C0C0"/>
            </a:solidFill>
          </a:ln>
          <a:effectLst/>
        </p:spPr>
        <p:txBody>
          <a:bodyPr vert="horz" lIns="91440" tIns="0" rIns="91440" bIns="0" rtlCol="0" anchor="ctr" anchorCtr="0">
            <a:normAutofit/>
          </a:bodyPr>
          <a:lstStyle>
            <a:lvl1pPr marL="0" indent="0" algn="l" defTabSz="685800" rtl="0" eaLnBrk="1" latinLnBrk="0" hangingPunct="1">
              <a:lnSpc>
                <a:spcPct val="100000"/>
              </a:lnSpc>
              <a:spcBef>
                <a:spcPts val="0"/>
              </a:spcBef>
              <a:buNone/>
              <a:defRPr kumimoji="0" lang="en-US" sz="525" b="1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1pPr>
            <a:lvl2pPr marL="0" indent="0" algn="l" defTabSz="685800" rtl="0" eaLnBrk="1" latinLnBrk="0" hangingPunct="1">
              <a:lnSpc>
                <a:spcPct val="100000"/>
              </a:lnSpc>
              <a:buNone/>
              <a:defRPr kumimoji="0" lang="en-US" sz="6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2pPr>
            <a:lvl3pPr marL="0" indent="0" algn="l" defTabSz="685800" rtl="0" eaLnBrk="1" latinLnBrk="0" hangingPunct="1">
              <a:lnSpc>
                <a:spcPct val="100000"/>
              </a:lnSpc>
              <a:buNone/>
              <a:defRPr kumimoji="0" lang="en-US" sz="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3pPr>
            <a:lvl4pPr marL="0" indent="0" algn="l" defTabSz="685800" rtl="0" eaLnBrk="1" latinLnBrk="0" hangingPunct="1">
              <a:lnSpc>
                <a:spcPct val="100000"/>
              </a:lnSpc>
              <a:buNone/>
              <a:defRPr kumimoji="0" lang="en-US" sz="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4pPr>
            <a:lvl5pPr marL="0" indent="0" algn="l" defTabSz="685800" rtl="0" eaLnBrk="1" latinLnBrk="0" hangingPunct="1">
              <a:lnSpc>
                <a:spcPct val="100000"/>
              </a:lnSpc>
              <a:buNone/>
              <a:defRPr kumimoji="0" lang="en-US" sz="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6"/>
          <p:cNvSpPr>
            <a:spLocks noGrp="1"/>
          </p:cNvSpPr>
          <p:nvPr>
            <p:ph type="body" sz="quarter" idx="112"/>
          </p:nvPr>
        </p:nvSpPr>
        <p:spPr>
          <a:xfrm>
            <a:off x="450850" y="4623125"/>
            <a:ext cx="1584000" cy="1584000"/>
          </a:xfrm>
          <a:prstGeom prst="rect">
            <a:avLst/>
          </a:prstGeom>
          <a:solidFill>
            <a:srgbClr val="FFFFFF"/>
          </a:solidFill>
          <a:ln w="9525">
            <a:solidFill>
              <a:srgbClr val="C0C0C0"/>
            </a:solidFill>
          </a:ln>
          <a:effectLst/>
        </p:spPr>
        <p:txBody>
          <a:bodyPr vert="horz" lIns="91440" tIns="457200" rIns="91440" bIns="45720" rtlCol="0" anchor="t" anchorCtr="0">
            <a:normAutofit/>
          </a:bodyPr>
          <a:lstStyle>
            <a:lvl1pPr marL="0" indent="0" algn="l" defTabSz="685800" rtl="0" eaLnBrk="1" latinLnBrk="0" hangingPunct="1">
              <a:lnSpc>
                <a:spcPct val="100000"/>
              </a:lnSpc>
              <a:spcBef>
                <a:spcPts val="150"/>
              </a:spcBef>
              <a:buNone/>
              <a:defRPr kumimoji="0" lang="en-US" sz="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1pPr>
            <a:lvl2pPr marL="0" indent="0" algn="l" defTabSz="685800" rtl="0" eaLnBrk="1" latinLnBrk="0" hangingPunct="1">
              <a:lnSpc>
                <a:spcPct val="100000"/>
              </a:lnSpc>
              <a:spcBef>
                <a:spcPts val="150"/>
              </a:spcBef>
              <a:buNone/>
              <a:defRPr kumimoji="0" lang="en-US" sz="525" b="1" i="0" u="none" strike="noStrike" kern="1200" cap="none" spc="0" normalizeH="0" baseline="0" noProof="0" dirty="0" smtClean="0">
                <a:ln>
                  <a:noFill/>
                </a:ln>
                <a:solidFill>
                  <a:srgbClr val="9E3039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2pPr>
            <a:lvl3pPr marL="0" indent="0" algn="l" defTabSz="685800" rtl="0" eaLnBrk="1" latinLnBrk="0" hangingPunct="1">
              <a:lnSpc>
                <a:spcPct val="100000"/>
              </a:lnSpc>
              <a:spcBef>
                <a:spcPts val="150"/>
              </a:spcBef>
              <a:buNone/>
              <a:defRPr kumimoji="0" lang="en-US" sz="525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3pPr>
            <a:lvl4pPr marL="0" indent="0" algn="l" defTabSz="685800" rtl="0" eaLnBrk="1" latinLnBrk="0" hangingPunct="1">
              <a:lnSpc>
                <a:spcPct val="100000"/>
              </a:lnSpc>
              <a:spcBef>
                <a:spcPts val="150"/>
              </a:spcBef>
              <a:buNone/>
              <a:defRPr kumimoji="0" lang="en-US" sz="525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4pPr>
            <a:lvl5pPr marL="0" indent="0" algn="l" defTabSz="685800" rtl="0" eaLnBrk="1" latinLnBrk="0" hangingPunct="1">
              <a:lnSpc>
                <a:spcPct val="100000"/>
              </a:lnSpc>
              <a:spcBef>
                <a:spcPts val="150"/>
              </a:spcBef>
              <a:buNone/>
              <a:defRPr kumimoji="0" lang="en-US" sz="525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7" name="Text Placeholder 36"/>
          <p:cNvSpPr>
            <a:spLocks noGrp="1"/>
          </p:cNvSpPr>
          <p:nvPr>
            <p:ph type="body" sz="quarter" idx="113"/>
          </p:nvPr>
        </p:nvSpPr>
        <p:spPr>
          <a:xfrm>
            <a:off x="450850" y="6024245"/>
            <a:ext cx="1584000" cy="182880"/>
          </a:xfrm>
          <a:prstGeom prst="rect">
            <a:avLst/>
          </a:prstGeom>
          <a:solidFill>
            <a:srgbClr val="FFFFFF"/>
          </a:solidFill>
          <a:ln w="9525">
            <a:solidFill>
              <a:srgbClr val="C0C0C0"/>
            </a:solidFill>
          </a:ln>
          <a:effectLst/>
        </p:spPr>
        <p:txBody>
          <a:bodyPr vert="horz" lIns="91440" tIns="0" rIns="91440" bIns="0" rtlCol="0" anchor="ctr" anchorCtr="0">
            <a:normAutofit/>
          </a:bodyPr>
          <a:lstStyle>
            <a:lvl1pPr marL="0" indent="0" algn="l" defTabSz="685800" rtl="0" eaLnBrk="1" latinLnBrk="0" hangingPunct="1">
              <a:lnSpc>
                <a:spcPct val="100000"/>
              </a:lnSpc>
              <a:spcBef>
                <a:spcPts val="0"/>
              </a:spcBef>
              <a:buNone/>
              <a:defRPr kumimoji="0" lang="en-US" sz="525" b="1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1pPr>
            <a:lvl2pPr marL="0" indent="0" algn="l" defTabSz="685800" rtl="0" eaLnBrk="1" latinLnBrk="0" hangingPunct="1">
              <a:lnSpc>
                <a:spcPct val="100000"/>
              </a:lnSpc>
              <a:buNone/>
              <a:defRPr kumimoji="0" lang="en-US" sz="6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2pPr>
            <a:lvl3pPr marL="0" indent="0" algn="l" defTabSz="685800" rtl="0" eaLnBrk="1" latinLnBrk="0" hangingPunct="1">
              <a:lnSpc>
                <a:spcPct val="100000"/>
              </a:lnSpc>
              <a:buNone/>
              <a:defRPr kumimoji="0" lang="en-US" sz="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3pPr>
            <a:lvl4pPr marL="0" indent="0" algn="l" defTabSz="685800" rtl="0" eaLnBrk="1" latinLnBrk="0" hangingPunct="1">
              <a:lnSpc>
                <a:spcPct val="100000"/>
              </a:lnSpc>
              <a:buNone/>
              <a:defRPr kumimoji="0" lang="en-US" sz="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4pPr>
            <a:lvl5pPr marL="0" indent="0" algn="l" defTabSz="685800" rtl="0" eaLnBrk="1" latinLnBrk="0" hangingPunct="1">
              <a:lnSpc>
                <a:spcPct val="100000"/>
              </a:lnSpc>
              <a:buNone/>
              <a:defRPr kumimoji="0" lang="en-US" sz="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ext Placeholder 36"/>
          <p:cNvSpPr>
            <a:spLocks noGrp="1"/>
          </p:cNvSpPr>
          <p:nvPr>
            <p:ph type="body" sz="quarter" idx="114"/>
          </p:nvPr>
        </p:nvSpPr>
        <p:spPr>
          <a:xfrm>
            <a:off x="450850" y="2914650"/>
            <a:ext cx="1584000" cy="1584000"/>
          </a:xfrm>
          <a:prstGeom prst="rect">
            <a:avLst/>
          </a:prstGeom>
          <a:solidFill>
            <a:srgbClr val="FFFFFF"/>
          </a:solidFill>
          <a:ln w="9525">
            <a:solidFill>
              <a:srgbClr val="C0C0C0"/>
            </a:solidFill>
          </a:ln>
          <a:effectLst/>
        </p:spPr>
        <p:txBody>
          <a:bodyPr vert="horz" lIns="91440" tIns="457200" rIns="91440" bIns="45720" rtlCol="0" anchor="t" anchorCtr="0">
            <a:normAutofit/>
          </a:bodyPr>
          <a:lstStyle>
            <a:lvl1pPr marL="0" indent="0" algn="l" defTabSz="685800" rtl="0" eaLnBrk="1" latinLnBrk="0" hangingPunct="1">
              <a:lnSpc>
                <a:spcPct val="100000"/>
              </a:lnSpc>
              <a:spcBef>
                <a:spcPts val="150"/>
              </a:spcBef>
              <a:buNone/>
              <a:defRPr kumimoji="0" lang="en-US" sz="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1pPr>
            <a:lvl2pPr marL="0" indent="0" algn="l" defTabSz="685800" rtl="0" eaLnBrk="1" latinLnBrk="0" hangingPunct="1">
              <a:lnSpc>
                <a:spcPct val="100000"/>
              </a:lnSpc>
              <a:spcBef>
                <a:spcPts val="150"/>
              </a:spcBef>
              <a:buNone/>
              <a:defRPr kumimoji="0" lang="en-US" sz="525" b="1" i="0" u="none" strike="noStrike" kern="1200" cap="none" spc="0" normalizeH="0" baseline="0" noProof="0" dirty="0" smtClean="0">
                <a:ln>
                  <a:noFill/>
                </a:ln>
                <a:solidFill>
                  <a:srgbClr val="9E3039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2pPr>
            <a:lvl3pPr marL="0" indent="0" algn="l" defTabSz="685800" rtl="0" eaLnBrk="1" latinLnBrk="0" hangingPunct="1">
              <a:lnSpc>
                <a:spcPct val="100000"/>
              </a:lnSpc>
              <a:spcBef>
                <a:spcPts val="150"/>
              </a:spcBef>
              <a:buNone/>
              <a:defRPr kumimoji="0" lang="en-US" sz="525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3pPr>
            <a:lvl4pPr marL="0" indent="0" algn="l" defTabSz="685800" rtl="0" eaLnBrk="1" latinLnBrk="0" hangingPunct="1">
              <a:lnSpc>
                <a:spcPct val="100000"/>
              </a:lnSpc>
              <a:spcBef>
                <a:spcPts val="150"/>
              </a:spcBef>
              <a:buNone/>
              <a:defRPr kumimoji="0" lang="en-US" sz="525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4pPr>
            <a:lvl5pPr marL="0" indent="0" algn="l" defTabSz="685800" rtl="0" eaLnBrk="1" latinLnBrk="0" hangingPunct="1">
              <a:lnSpc>
                <a:spcPct val="100000"/>
              </a:lnSpc>
              <a:spcBef>
                <a:spcPts val="150"/>
              </a:spcBef>
              <a:buNone/>
              <a:defRPr kumimoji="0" lang="en-US" sz="525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9" name="Text Placeholder 36"/>
          <p:cNvSpPr>
            <a:spLocks noGrp="1"/>
          </p:cNvSpPr>
          <p:nvPr>
            <p:ph type="body" sz="quarter" idx="115"/>
          </p:nvPr>
        </p:nvSpPr>
        <p:spPr>
          <a:xfrm>
            <a:off x="450850" y="4315770"/>
            <a:ext cx="1584000" cy="182880"/>
          </a:xfrm>
          <a:prstGeom prst="rect">
            <a:avLst/>
          </a:prstGeom>
          <a:solidFill>
            <a:srgbClr val="FFFFFF"/>
          </a:solidFill>
          <a:ln w="9525">
            <a:solidFill>
              <a:srgbClr val="C0C0C0"/>
            </a:solidFill>
          </a:ln>
          <a:effectLst/>
        </p:spPr>
        <p:txBody>
          <a:bodyPr vert="horz" lIns="91440" tIns="0" rIns="91440" bIns="0" rtlCol="0" anchor="ctr" anchorCtr="0">
            <a:normAutofit/>
          </a:bodyPr>
          <a:lstStyle>
            <a:lvl1pPr marL="0" indent="0" algn="l" defTabSz="685800" rtl="0" eaLnBrk="1" latinLnBrk="0" hangingPunct="1">
              <a:lnSpc>
                <a:spcPct val="100000"/>
              </a:lnSpc>
              <a:spcBef>
                <a:spcPts val="0"/>
              </a:spcBef>
              <a:buNone/>
              <a:defRPr kumimoji="0" lang="en-US" sz="525" b="1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1pPr>
            <a:lvl2pPr marL="0" indent="0" algn="l" defTabSz="685800" rtl="0" eaLnBrk="1" latinLnBrk="0" hangingPunct="1">
              <a:lnSpc>
                <a:spcPct val="100000"/>
              </a:lnSpc>
              <a:buNone/>
              <a:defRPr kumimoji="0" lang="en-US" sz="6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2pPr>
            <a:lvl3pPr marL="0" indent="0" algn="l" defTabSz="685800" rtl="0" eaLnBrk="1" latinLnBrk="0" hangingPunct="1">
              <a:lnSpc>
                <a:spcPct val="100000"/>
              </a:lnSpc>
              <a:buNone/>
              <a:defRPr kumimoji="0" lang="en-US" sz="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3pPr>
            <a:lvl4pPr marL="0" indent="0" algn="l" defTabSz="685800" rtl="0" eaLnBrk="1" latinLnBrk="0" hangingPunct="1">
              <a:lnSpc>
                <a:spcPct val="100000"/>
              </a:lnSpc>
              <a:buNone/>
              <a:defRPr kumimoji="0" lang="en-US" sz="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4pPr>
            <a:lvl5pPr marL="0" indent="0" algn="l" defTabSz="685800" rtl="0" eaLnBrk="1" latinLnBrk="0" hangingPunct="1">
              <a:lnSpc>
                <a:spcPct val="100000"/>
              </a:lnSpc>
              <a:buNone/>
              <a:defRPr kumimoji="0" lang="en-US" sz="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6"/>
          <p:cNvSpPr>
            <a:spLocks noGrp="1"/>
          </p:cNvSpPr>
          <p:nvPr>
            <p:ph type="body" sz="quarter" idx="116"/>
          </p:nvPr>
        </p:nvSpPr>
        <p:spPr>
          <a:xfrm>
            <a:off x="2111456" y="4623125"/>
            <a:ext cx="1584000" cy="1584000"/>
          </a:xfrm>
          <a:prstGeom prst="rect">
            <a:avLst/>
          </a:prstGeom>
          <a:solidFill>
            <a:srgbClr val="FFFFFF"/>
          </a:solidFill>
          <a:ln w="9525">
            <a:solidFill>
              <a:srgbClr val="C0C0C0"/>
            </a:solidFill>
          </a:ln>
          <a:effectLst/>
        </p:spPr>
        <p:txBody>
          <a:bodyPr vert="horz" lIns="91440" tIns="457200" rIns="91440" bIns="45720" rtlCol="0" anchor="t" anchorCtr="0">
            <a:normAutofit/>
          </a:bodyPr>
          <a:lstStyle>
            <a:lvl1pPr marL="0" indent="0" algn="l" defTabSz="685800" rtl="0" eaLnBrk="1" latinLnBrk="0" hangingPunct="1">
              <a:lnSpc>
                <a:spcPct val="100000"/>
              </a:lnSpc>
              <a:spcBef>
                <a:spcPts val="150"/>
              </a:spcBef>
              <a:buNone/>
              <a:defRPr kumimoji="0" lang="en-US" sz="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1pPr>
            <a:lvl2pPr marL="0" indent="0" algn="l" defTabSz="685800" rtl="0" eaLnBrk="1" latinLnBrk="0" hangingPunct="1">
              <a:lnSpc>
                <a:spcPct val="100000"/>
              </a:lnSpc>
              <a:spcBef>
                <a:spcPts val="150"/>
              </a:spcBef>
              <a:buNone/>
              <a:defRPr kumimoji="0" lang="en-US" sz="525" b="1" i="0" u="none" strike="noStrike" kern="1200" cap="none" spc="0" normalizeH="0" baseline="0" noProof="0" dirty="0" smtClean="0">
                <a:ln>
                  <a:noFill/>
                </a:ln>
                <a:solidFill>
                  <a:srgbClr val="9E3039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2pPr>
            <a:lvl3pPr marL="0" indent="0" algn="l" defTabSz="685800" rtl="0" eaLnBrk="1" latinLnBrk="0" hangingPunct="1">
              <a:lnSpc>
                <a:spcPct val="100000"/>
              </a:lnSpc>
              <a:spcBef>
                <a:spcPts val="150"/>
              </a:spcBef>
              <a:buNone/>
              <a:defRPr kumimoji="0" lang="en-US" sz="525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3pPr>
            <a:lvl4pPr marL="0" indent="0" algn="l" defTabSz="685800" rtl="0" eaLnBrk="1" latinLnBrk="0" hangingPunct="1">
              <a:lnSpc>
                <a:spcPct val="100000"/>
              </a:lnSpc>
              <a:spcBef>
                <a:spcPts val="150"/>
              </a:spcBef>
              <a:buNone/>
              <a:defRPr kumimoji="0" lang="en-US" sz="525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4pPr>
            <a:lvl5pPr marL="0" indent="0" algn="l" defTabSz="685800" rtl="0" eaLnBrk="1" latinLnBrk="0" hangingPunct="1">
              <a:lnSpc>
                <a:spcPct val="100000"/>
              </a:lnSpc>
              <a:spcBef>
                <a:spcPts val="150"/>
              </a:spcBef>
              <a:buNone/>
              <a:defRPr kumimoji="0" lang="en-US" sz="525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1" name="Text Placeholder 36"/>
          <p:cNvSpPr>
            <a:spLocks noGrp="1"/>
          </p:cNvSpPr>
          <p:nvPr>
            <p:ph type="body" sz="quarter" idx="117"/>
          </p:nvPr>
        </p:nvSpPr>
        <p:spPr>
          <a:xfrm>
            <a:off x="2111456" y="6024245"/>
            <a:ext cx="1584000" cy="182880"/>
          </a:xfrm>
          <a:prstGeom prst="rect">
            <a:avLst/>
          </a:prstGeom>
          <a:solidFill>
            <a:srgbClr val="FFFFFF"/>
          </a:solidFill>
          <a:ln w="9525">
            <a:solidFill>
              <a:srgbClr val="C0C0C0"/>
            </a:solidFill>
          </a:ln>
          <a:effectLst/>
        </p:spPr>
        <p:txBody>
          <a:bodyPr vert="horz" lIns="91440" tIns="0" rIns="91440" bIns="0" rtlCol="0" anchor="ctr" anchorCtr="0">
            <a:normAutofit/>
          </a:bodyPr>
          <a:lstStyle>
            <a:lvl1pPr marL="0" indent="0" algn="l" defTabSz="685800" rtl="0" eaLnBrk="1" latinLnBrk="0" hangingPunct="1">
              <a:lnSpc>
                <a:spcPct val="100000"/>
              </a:lnSpc>
              <a:spcBef>
                <a:spcPts val="0"/>
              </a:spcBef>
              <a:buNone/>
              <a:defRPr kumimoji="0" lang="en-US" sz="525" b="1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1pPr>
            <a:lvl2pPr marL="0" indent="0" algn="l" defTabSz="685800" rtl="0" eaLnBrk="1" latinLnBrk="0" hangingPunct="1">
              <a:lnSpc>
                <a:spcPct val="100000"/>
              </a:lnSpc>
              <a:buNone/>
              <a:defRPr kumimoji="0" lang="en-US" sz="6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2pPr>
            <a:lvl3pPr marL="0" indent="0" algn="l" defTabSz="685800" rtl="0" eaLnBrk="1" latinLnBrk="0" hangingPunct="1">
              <a:lnSpc>
                <a:spcPct val="100000"/>
              </a:lnSpc>
              <a:buNone/>
              <a:defRPr kumimoji="0" lang="en-US" sz="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3pPr>
            <a:lvl4pPr marL="0" indent="0" algn="l" defTabSz="685800" rtl="0" eaLnBrk="1" latinLnBrk="0" hangingPunct="1">
              <a:lnSpc>
                <a:spcPct val="100000"/>
              </a:lnSpc>
              <a:buNone/>
              <a:defRPr kumimoji="0" lang="en-US" sz="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4pPr>
            <a:lvl5pPr marL="0" indent="0" algn="l" defTabSz="685800" rtl="0" eaLnBrk="1" latinLnBrk="0" hangingPunct="1">
              <a:lnSpc>
                <a:spcPct val="100000"/>
              </a:lnSpc>
              <a:buNone/>
              <a:defRPr kumimoji="0" lang="en-US" sz="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36"/>
          <p:cNvSpPr>
            <a:spLocks noGrp="1"/>
          </p:cNvSpPr>
          <p:nvPr>
            <p:ph type="body" sz="quarter" idx="118"/>
          </p:nvPr>
        </p:nvSpPr>
        <p:spPr>
          <a:xfrm>
            <a:off x="2111456" y="2914650"/>
            <a:ext cx="1584000" cy="1584000"/>
          </a:xfrm>
          <a:prstGeom prst="rect">
            <a:avLst/>
          </a:prstGeom>
          <a:solidFill>
            <a:srgbClr val="FFFFFF"/>
          </a:solidFill>
          <a:ln w="9525">
            <a:solidFill>
              <a:srgbClr val="C0C0C0"/>
            </a:solidFill>
          </a:ln>
          <a:effectLst/>
        </p:spPr>
        <p:txBody>
          <a:bodyPr vert="horz" lIns="91440" tIns="457200" rIns="91440" bIns="45720" rtlCol="0" anchor="t" anchorCtr="0">
            <a:normAutofit/>
          </a:bodyPr>
          <a:lstStyle>
            <a:lvl1pPr marL="0" indent="0" algn="l" defTabSz="685800" rtl="0" eaLnBrk="1" latinLnBrk="0" hangingPunct="1">
              <a:lnSpc>
                <a:spcPct val="100000"/>
              </a:lnSpc>
              <a:spcBef>
                <a:spcPts val="150"/>
              </a:spcBef>
              <a:buNone/>
              <a:defRPr kumimoji="0" lang="en-US" sz="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1pPr>
            <a:lvl2pPr marL="0" indent="0" algn="l" defTabSz="685800" rtl="0" eaLnBrk="1" latinLnBrk="0" hangingPunct="1">
              <a:lnSpc>
                <a:spcPct val="100000"/>
              </a:lnSpc>
              <a:spcBef>
                <a:spcPts val="150"/>
              </a:spcBef>
              <a:buNone/>
              <a:defRPr kumimoji="0" lang="en-US" sz="525" b="1" i="0" u="none" strike="noStrike" kern="1200" cap="none" spc="0" normalizeH="0" baseline="0" noProof="0" dirty="0" smtClean="0">
                <a:ln>
                  <a:noFill/>
                </a:ln>
                <a:solidFill>
                  <a:srgbClr val="9E3039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2pPr>
            <a:lvl3pPr marL="0" indent="0" algn="l" defTabSz="685800" rtl="0" eaLnBrk="1" latinLnBrk="0" hangingPunct="1">
              <a:lnSpc>
                <a:spcPct val="100000"/>
              </a:lnSpc>
              <a:spcBef>
                <a:spcPts val="150"/>
              </a:spcBef>
              <a:buNone/>
              <a:defRPr kumimoji="0" lang="en-US" sz="525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3pPr>
            <a:lvl4pPr marL="0" indent="0" algn="l" defTabSz="685800" rtl="0" eaLnBrk="1" latinLnBrk="0" hangingPunct="1">
              <a:lnSpc>
                <a:spcPct val="100000"/>
              </a:lnSpc>
              <a:spcBef>
                <a:spcPts val="150"/>
              </a:spcBef>
              <a:buNone/>
              <a:defRPr kumimoji="0" lang="en-US" sz="525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4pPr>
            <a:lvl5pPr marL="0" indent="0" algn="l" defTabSz="685800" rtl="0" eaLnBrk="1" latinLnBrk="0" hangingPunct="1">
              <a:lnSpc>
                <a:spcPct val="100000"/>
              </a:lnSpc>
              <a:spcBef>
                <a:spcPts val="150"/>
              </a:spcBef>
              <a:buNone/>
              <a:defRPr kumimoji="0" lang="en-US" sz="525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3" name="Text Placeholder 36"/>
          <p:cNvSpPr>
            <a:spLocks noGrp="1"/>
          </p:cNvSpPr>
          <p:nvPr>
            <p:ph type="body" sz="quarter" idx="119"/>
          </p:nvPr>
        </p:nvSpPr>
        <p:spPr>
          <a:xfrm>
            <a:off x="2111456" y="4315770"/>
            <a:ext cx="1584000" cy="182880"/>
          </a:xfrm>
          <a:prstGeom prst="rect">
            <a:avLst/>
          </a:prstGeom>
          <a:solidFill>
            <a:srgbClr val="FFFFFF"/>
          </a:solidFill>
          <a:ln w="9525">
            <a:solidFill>
              <a:srgbClr val="C0C0C0"/>
            </a:solidFill>
          </a:ln>
          <a:effectLst/>
        </p:spPr>
        <p:txBody>
          <a:bodyPr vert="horz" lIns="91440" tIns="0" rIns="91440" bIns="0" rtlCol="0" anchor="ctr" anchorCtr="0">
            <a:normAutofit/>
          </a:bodyPr>
          <a:lstStyle>
            <a:lvl1pPr marL="0" indent="0" algn="l" defTabSz="685800" rtl="0" eaLnBrk="1" latinLnBrk="0" hangingPunct="1">
              <a:lnSpc>
                <a:spcPct val="100000"/>
              </a:lnSpc>
              <a:spcBef>
                <a:spcPts val="0"/>
              </a:spcBef>
              <a:buNone/>
              <a:defRPr kumimoji="0" lang="en-US" sz="525" b="1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1pPr>
            <a:lvl2pPr marL="0" indent="0" algn="l" defTabSz="685800" rtl="0" eaLnBrk="1" latinLnBrk="0" hangingPunct="1">
              <a:lnSpc>
                <a:spcPct val="100000"/>
              </a:lnSpc>
              <a:buNone/>
              <a:defRPr kumimoji="0" lang="en-US" sz="6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2pPr>
            <a:lvl3pPr marL="0" indent="0" algn="l" defTabSz="685800" rtl="0" eaLnBrk="1" latinLnBrk="0" hangingPunct="1">
              <a:lnSpc>
                <a:spcPct val="100000"/>
              </a:lnSpc>
              <a:buNone/>
              <a:defRPr kumimoji="0" lang="en-US" sz="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3pPr>
            <a:lvl4pPr marL="0" indent="0" algn="l" defTabSz="685800" rtl="0" eaLnBrk="1" latinLnBrk="0" hangingPunct="1">
              <a:lnSpc>
                <a:spcPct val="100000"/>
              </a:lnSpc>
              <a:buNone/>
              <a:defRPr kumimoji="0" lang="en-US" sz="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4pPr>
            <a:lvl5pPr marL="0" indent="0" algn="l" defTabSz="685800" rtl="0" eaLnBrk="1" latinLnBrk="0" hangingPunct="1">
              <a:lnSpc>
                <a:spcPct val="100000"/>
              </a:lnSpc>
              <a:buNone/>
              <a:defRPr kumimoji="0" lang="en-US" sz="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4" name="Text Placeholder 36"/>
          <p:cNvSpPr>
            <a:spLocks noGrp="1"/>
          </p:cNvSpPr>
          <p:nvPr>
            <p:ph type="body" sz="quarter" idx="120"/>
          </p:nvPr>
        </p:nvSpPr>
        <p:spPr>
          <a:xfrm>
            <a:off x="3772062" y="4623125"/>
            <a:ext cx="1584000" cy="1584000"/>
          </a:xfrm>
          <a:prstGeom prst="rect">
            <a:avLst/>
          </a:prstGeom>
          <a:solidFill>
            <a:srgbClr val="FFFFFF"/>
          </a:solidFill>
          <a:ln w="9525">
            <a:solidFill>
              <a:srgbClr val="C0C0C0"/>
            </a:solidFill>
          </a:ln>
          <a:effectLst/>
        </p:spPr>
        <p:txBody>
          <a:bodyPr vert="horz" lIns="91440" tIns="457200" rIns="91440" bIns="45720" rtlCol="0" anchor="t" anchorCtr="0">
            <a:normAutofit/>
          </a:bodyPr>
          <a:lstStyle>
            <a:lvl1pPr marL="0" indent="0" algn="l" defTabSz="685800" rtl="0" eaLnBrk="1" latinLnBrk="0" hangingPunct="1">
              <a:lnSpc>
                <a:spcPct val="100000"/>
              </a:lnSpc>
              <a:spcBef>
                <a:spcPts val="150"/>
              </a:spcBef>
              <a:buNone/>
              <a:defRPr kumimoji="0" lang="en-US" sz="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1pPr>
            <a:lvl2pPr marL="0" indent="0" algn="l" defTabSz="685800" rtl="0" eaLnBrk="1" latinLnBrk="0" hangingPunct="1">
              <a:lnSpc>
                <a:spcPct val="100000"/>
              </a:lnSpc>
              <a:spcBef>
                <a:spcPts val="150"/>
              </a:spcBef>
              <a:buNone/>
              <a:defRPr kumimoji="0" lang="en-US" sz="525" b="1" i="0" u="none" strike="noStrike" kern="1200" cap="none" spc="0" normalizeH="0" baseline="0" noProof="0" dirty="0" smtClean="0">
                <a:ln>
                  <a:noFill/>
                </a:ln>
                <a:solidFill>
                  <a:srgbClr val="9E3039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2pPr>
            <a:lvl3pPr marL="0" indent="0" algn="l" defTabSz="685800" rtl="0" eaLnBrk="1" latinLnBrk="0" hangingPunct="1">
              <a:lnSpc>
                <a:spcPct val="100000"/>
              </a:lnSpc>
              <a:spcBef>
                <a:spcPts val="150"/>
              </a:spcBef>
              <a:buNone/>
              <a:defRPr kumimoji="0" lang="en-US" sz="525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3pPr>
            <a:lvl4pPr marL="0" indent="0" algn="l" defTabSz="685800" rtl="0" eaLnBrk="1" latinLnBrk="0" hangingPunct="1">
              <a:lnSpc>
                <a:spcPct val="100000"/>
              </a:lnSpc>
              <a:spcBef>
                <a:spcPts val="150"/>
              </a:spcBef>
              <a:buNone/>
              <a:defRPr kumimoji="0" lang="en-US" sz="525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4pPr>
            <a:lvl5pPr marL="0" indent="0" algn="l" defTabSz="685800" rtl="0" eaLnBrk="1" latinLnBrk="0" hangingPunct="1">
              <a:lnSpc>
                <a:spcPct val="100000"/>
              </a:lnSpc>
              <a:spcBef>
                <a:spcPts val="150"/>
              </a:spcBef>
              <a:buNone/>
              <a:defRPr kumimoji="0" lang="en-US" sz="525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5" name="Text Placeholder 36"/>
          <p:cNvSpPr>
            <a:spLocks noGrp="1"/>
          </p:cNvSpPr>
          <p:nvPr>
            <p:ph type="body" sz="quarter" idx="121"/>
          </p:nvPr>
        </p:nvSpPr>
        <p:spPr>
          <a:xfrm>
            <a:off x="3772062" y="6024245"/>
            <a:ext cx="1584000" cy="182880"/>
          </a:xfrm>
          <a:prstGeom prst="rect">
            <a:avLst/>
          </a:prstGeom>
          <a:solidFill>
            <a:srgbClr val="FFFFFF"/>
          </a:solidFill>
          <a:ln w="9525">
            <a:solidFill>
              <a:srgbClr val="C0C0C0"/>
            </a:solidFill>
          </a:ln>
          <a:effectLst/>
        </p:spPr>
        <p:txBody>
          <a:bodyPr vert="horz" lIns="91440" tIns="0" rIns="91440" bIns="0" rtlCol="0" anchor="ctr" anchorCtr="0">
            <a:normAutofit/>
          </a:bodyPr>
          <a:lstStyle>
            <a:lvl1pPr marL="0" indent="0" algn="l" defTabSz="685800" rtl="0" eaLnBrk="1" latinLnBrk="0" hangingPunct="1">
              <a:lnSpc>
                <a:spcPct val="100000"/>
              </a:lnSpc>
              <a:spcBef>
                <a:spcPts val="0"/>
              </a:spcBef>
              <a:buNone/>
              <a:defRPr kumimoji="0" lang="en-US" sz="525" b="1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1pPr>
            <a:lvl2pPr marL="0" indent="0" algn="l" defTabSz="685800" rtl="0" eaLnBrk="1" latinLnBrk="0" hangingPunct="1">
              <a:lnSpc>
                <a:spcPct val="100000"/>
              </a:lnSpc>
              <a:buNone/>
              <a:defRPr kumimoji="0" lang="en-US" sz="6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2pPr>
            <a:lvl3pPr marL="0" indent="0" algn="l" defTabSz="685800" rtl="0" eaLnBrk="1" latinLnBrk="0" hangingPunct="1">
              <a:lnSpc>
                <a:spcPct val="100000"/>
              </a:lnSpc>
              <a:buNone/>
              <a:defRPr kumimoji="0" lang="en-US" sz="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3pPr>
            <a:lvl4pPr marL="0" indent="0" algn="l" defTabSz="685800" rtl="0" eaLnBrk="1" latinLnBrk="0" hangingPunct="1">
              <a:lnSpc>
                <a:spcPct val="100000"/>
              </a:lnSpc>
              <a:buNone/>
              <a:defRPr kumimoji="0" lang="en-US" sz="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4pPr>
            <a:lvl5pPr marL="0" indent="0" algn="l" defTabSz="685800" rtl="0" eaLnBrk="1" latinLnBrk="0" hangingPunct="1">
              <a:lnSpc>
                <a:spcPct val="100000"/>
              </a:lnSpc>
              <a:buNone/>
              <a:defRPr kumimoji="0" lang="en-US" sz="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Text Placeholder 36"/>
          <p:cNvSpPr>
            <a:spLocks noGrp="1"/>
          </p:cNvSpPr>
          <p:nvPr>
            <p:ph type="body" sz="quarter" idx="122"/>
          </p:nvPr>
        </p:nvSpPr>
        <p:spPr>
          <a:xfrm>
            <a:off x="3772062" y="2914650"/>
            <a:ext cx="1584000" cy="1584000"/>
          </a:xfrm>
          <a:prstGeom prst="rect">
            <a:avLst/>
          </a:prstGeom>
          <a:solidFill>
            <a:srgbClr val="FFFFFF"/>
          </a:solidFill>
          <a:ln w="9525">
            <a:solidFill>
              <a:srgbClr val="C0C0C0"/>
            </a:solidFill>
          </a:ln>
          <a:effectLst/>
        </p:spPr>
        <p:txBody>
          <a:bodyPr vert="horz" lIns="91440" tIns="457200" rIns="91440" bIns="45720" rtlCol="0" anchor="t" anchorCtr="0">
            <a:normAutofit/>
          </a:bodyPr>
          <a:lstStyle>
            <a:lvl1pPr marL="0" indent="0" algn="l" defTabSz="685800" rtl="0" eaLnBrk="1" latinLnBrk="0" hangingPunct="1">
              <a:lnSpc>
                <a:spcPct val="100000"/>
              </a:lnSpc>
              <a:spcBef>
                <a:spcPts val="150"/>
              </a:spcBef>
              <a:buNone/>
              <a:defRPr kumimoji="0" lang="en-US" sz="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1pPr>
            <a:lvl2pPr marL="0" indent="0" algn="l" defTabSz="685800" rtl="0" eaLnBrk="1" latinLnBrk="0" hangingPunct="1">
              <a:lnSpc>
                <a:spcPct val="100000"/>
              </a:lnSpc>
              <a:spcBef>
                <a:spcPts val="150"/>
              </a:spcBef>
              <a:buNone/>
              <a:defRPr kumimoji="0" lang="en-US" sz="525" b="1" i="0" u="none" strike="noStrike" kern="1200" cap="none" spc="0" normalizeH="0" baseline="0" noProof="0" dirty="0" smtClean="0">
                <a:ln>
                  <a:noFill/>
                </a:ln>
                <a:solidFill>
                  <a:srgbClr val="9E3039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2pPr>
            <a:lvl3pPr marL="0" indent="0" algn="l" defTabSz="685800" rtl="0" eaLnBrk="1" latinLnBrk="0" hangingPunct="1">
              <a:lnSpc>
                <a:spcPct val="100000"/>
              </a:lnSpc>
              <a:spcBef>
                <a:spcPts val="150"/>
              </a:spcBef>
              <a:buNone/>
              <a:defRPr kumimoji="0" lang="en-US" sz="525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3pPr>
            <a:lvl4pPr marL="0" indent="0" algn="l" defTabSz="685800" rtl="0" eaLnBrk="1" latinLnBrk="0" hangingPunct="1">
              <a:lnSpc>
                <a:spcPct val="100000"/>
              </a:lnSpc>
              <a:spcBef>
                <a:spcPts val="150"/>
              </a:spcBef>
              <a:buNone/>
              <a:defRPr kumimoji="0" lang="en-US" sz="525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4pPr>
            <a:lvl5pPr marL="0" indent="0" algn="l" defTabSz="685800" rtl="0" eaLnBrk="1" latinLnBrk="0" hangingPunct="1">
              <a:lnSpc>
                <a:spcPct val="100000"/>
              </a:lnSpc>
              <a:spcBef>
                <a:spcPts val="150"/>
              </a:spcBef>
              <a:buNone/>
              <a:defRPr kumimoji="0" lang="en-US" sz="525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7" name="Text Placeholder 36"/>
          <p:cNvSpPr>
            <a:spLocks noGrp="1"/>
          </p:cNvSpPr>
          <p:nvPr>
            <p:ph type="body" sz="quarter" idx="123"/>
          </p:nvPr>
        </p:nvSpPr>
        <p:spPr>
          <a:xfrm>
            <a:off x="3772062" y="4315770"/>
            <a:ext cx="1584000" cy="182880"/>
          </a:xfrm>
          <a:prstGeom prst="rect">
            <a:avLst/>
          </a:prstGeom>
          <a:solidFill>
            <a:srgbClr val="FFFFFF"/>
          </a:solidFill>
          <a:ln w="9525">
            <a:solidFill>
              <a:srgbClr val="C0C0C0"/>
            </a:solidFill>
          </a:ln>
          <a:effectLst/>
        </p:spPr>
        <p:txBody>
          <a:bodyPr vert="horz" lIns="91440" tIns="0" rIns="91440" bIns="0" rtlCol="0" anchor="ctr" anchorCtr="0">
            <a:normAutofit/>
          </a:bodyPr>
          <a:lstStyle>
            <a:lvl1pPr marL="0" indent="0" algn="l" defTabSz="685800" rtl="0" eaLnBrk="1" latinLnBrk="0" hangingPunct="1">
              <a:lnSpc>
                <a:spcPct val="100000"/>
              </a:lnSpc>
              <a:spcBef>
                <a:spcPts val="0"/>
              </a:spcBef>
              <a:buNone/>
              <a:defRPr kumimoji="0" lang="en-US" sz="525" b="1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1pPr>
            <a:lvl2pPr marL="0" indent="0" algn="l" defTabSz="685800" rtl="0" eaLnBrk="1" latinLnBrk="0" hangingPunct="1">
              <a:lnSpc>
                <a:spcPct val="100000"/>
              </a:lnSpc>
              <a:buNone/>
              <a:defRPr kumimoji="0" lang="en-US" sz="6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2pPr>
            <a:lvl3pPr marL="0" indent="0" algn="l" defTabSz="685800" rtl="0" eaLnBrk="1" latinLnBrk="0" hangingPunct="1">
              <a:lnSpc>
                <a:spcPct val="100000"/>
              </a:lnSpc>
              <a:buNone/>
              <a:defRPr kumimoji="0" lang="en-US" sz="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3pPr>
            <a:lvl4pPr marL="0" indent="0" algn="l" defTabSz="685800" rtl="0" eaLnBrk="1" latinLnBrk="0" hangingPunct="1">
              <a:lnSpc>
                <a:spcPct val="100000"/>
              </a:lnSpc>
              <a:buNone/>
              <a:defRPr kumimoji="0" lang="en-US" sz="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4pPr>
            <a:lvl5pPr marL="0" indent="0" algn="l" defTabSz="685800" rtl="0" eaLnBrk="1" latinLnBrk="0" hangingPunct="1">
              <a:lnSpc>
                <a:spcPct val="100000"/>
              </a:lnSpc>
              <a:buNone/>
              <a:defRPr kumimoji="0" lang="en-US" sz="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8" name="Text Placeholder 36"/>
          <p:cNvSpPr>
            <a:spLocks noGrp="1"/>
          </p:cNvSpPr>
          <p:nvPr>
            <p:ph type="body" sz="quarter" idx="124"/>
          </p:nvPr>
        </p:nvSpPr>
        <p:spPr>
          <a:xfrm>
            <a:off x="5432668" y="4623125"/>
            <a:ext cx="1584000" cy="1584000"/>
          </a:xfrm>
          <a:prstGeom prst="rect">
            <a:avLst/>
          </a:prstGeom>
          <a:solidFill>
            <a:srgbClr val="FFFFFF"/>
          </a:solidFill>
          <a:ln w="9525">
            <a:solidFill>
              <a:srgbClr val="C0C0C0"/>
            </a:solidFill>
          </a:ln>
          <a:effectLst/>
        </p:spPr>
        <p:txBody>
          <a:bodyPr vert="horz" lIns="91440" tIns="457200" rIns="91440" bIns="45720" rtlCol="0" anchor="t" anchorCtr="0">
            <a:normAutofit/>
          </a:bodyPr>
          <a:lstStyle>
            <a:lvl1pPr marL="0" indent="0" algn="l" defTabSz="685800" rtl="0" eaLnBrk="1" latinLnBrk="0" hangingPunct="1">
              <a:lnSpc>
                <a:spcPct val="100000"/>
              </a:lnSpc>
              <a:spcBef>
                <a:spcPts val="150"/>
              </a:spcBef>
              <a:buNone/>
              <a:defRPr kumimoji="0" lang="en-US" sz="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1pPr>
            <a:lvl2pPr marL="0" indent="0" algn="l" defTabSz="685800" rtl="0" eaLnBrk="1" latinLnBrk="0" hangingPunct="1">
              <a:lnSpc>
                <a:spcPct val="100000"/>
              </a:lnSpc>
              <a:spcBef>
                <a:spcPts val="150"/>
              </a:spcBef>
              <a:buNone/>
              <a:defRPr kumimoji="0" lang="en-US" sz="525" b="1" i="0" u="none" strike="noStrike" kern="1200" cap="none" spc="0" normalizeH="0" baseline="0" noProof="0" dirty="0" smtClean="0">
                <a:ln>
                  <a:noFill/>
                </a:ln>
                <a:solidFill>
                  <a:srgbClr val="9E3039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2pPr>
            <a:lvl3pPr marL="0" indent="0" algn="l" defTabSz="685800" rtl="0" eaLnBrk="1" latinLnBrk="0" hangingPunct="1">
              <a:lnSpc>
                <a:spcPct val="100000"/>
              </a:lnSpc>
              <a:spcBef>
                <a:spcPts val="150"/>
              </a:spcBef>
              <a:buNone/>
              <a:defRPr kumimoji="0" lang="en-US" sz="525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3pPr>
            <a:lvl4pPr marL="0" indent="0" algn="l" defTabSz="685800" rtl="0" eaLnBrk="1" latinLnBrk="0" hangingPunct="1">
              <a:lnSpc>
                <a:spcPct val="100000"/>
              </a:lnSpc>
              <a:spcBef>
                <a:spcPts val="150"/>
              </a:spcBef>
              <a:buNone/>
              <a:defRPr kumimoji="0" lang="en-US" sz="525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4pPr>
            <a:lvl5pPr marL="0" indent="0" algn="l" defTabSz="685800" rtl="0" eaLnBrk="1" latinLnBrk="0" hangingPunct="1">
              <a:lnSpc>
                <a:spcPct val="100000"/>
              </a:lnSpc>
              <a:spcBef>
                <a:spcPts val="150"/>
              </a:spcBef>
              <a:buNone/>
              <a:defRPr kumimoji="0" lang="en-US" sz="525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9" name="Text Placeholder 36"/>
          <p:cNvSpPr>
            <a:spLocks noGrp="1"/>
          </p:cNvSpPr>
          <p:nvPr>
            <p:ph type="body" sz="quarter" idx="125"/>
          </p:nvPr>
        </p:nvSpPr>
        <p:spPr>
          <a:xfrm>
            <a:off x="5432668" y="6024245"/>
            <a:ext cx="1584000" cy="182880"/>
          </a:xfrm>
          <a:prstGeom prst="rect">
            <a:avLst/>
          </a:prstGeom>
          <a:solidFill>
            <a:srgbClr val="FFFFFF"/>
          </a:solidFill>
          <a:ln w="9525">
            <a:solidFill>
              <a:srgbClr val="C0C0C0"/>
            </a:solidFill>
          </a:ln>
          <a:effectLst/>
        </p:spPr>
        <p:txBody>
          <a:bodyPr vert="horz" lIns="91440" tIns="0" rIns="91440" bIns="0" rtlCol="0" anchor="ctr" anchorCtr="0">
            <a:normAutofit/>
          </a:bodyPr>
          <a:lstStyle>
            <a:lvl1pPr marL="0" indent="0" algn="l" defTabSz="685800" rtl="0" eaLnBrk="1" latinLnBrk="0" hangingPunct="1">
              <a:lnSpc>
                <a:spcPct val="100000"/>
              </a:lnSpc>
              <a:spcBef>
                <a:spcPts val="0"/>
              </a:spcBef>
              <a:buNone/>
              <a:defRPr kumimoji="0" lang="en-US" sz="525" b="1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1pPr>
            <a:lvl2pPr marL="0" indent="0" algn="l" defTabSz="685800" rtl="0" eaLnBrk="1" latinLnBrk="0" hangingPunct="1">
              <a:lnSpc>
                <a:spcPct val="100000"/>
              </a:lnSpc>
              <a:buNone/>
              <a:defRPr kumimoji="0" lang="en-US" sz="6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2pPr>
            <a:lvl3pPr marL="0" indent="0" algn="l" defTabSz="685800" rtl="0" eaLnBrk="1" latinLnBrk="0" hangingPunct="1">
              <a:lnSpc>
                <a:spcPct val="100000"/>
              </a:lnSpc>
              <a:buNone/>
              <a:defRPr kumimoji="0" lang="en-US" sz="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3pPr>
            <a:lvl4pPr marL="0" indent="0" algn="l" defTabSz="685800" rtl="0" eaLnBrk="1" latinLnBrk="0" hangingPunct="1">
              <a:lnSpc>
                <a:spcPct val="100000"/>
              </a:lnSpc>
              <a:buNone/>
              <a:defRPr kumimoji="0" lang="en-US" sz="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4pPr>
            <a:lvl5pPr marL="0" indent="0" algn="l" defTabSz="685800" rtl="0" eaLnBrk="1" latinLnBrk="0" hangingPunct="1">
              <a:lnSpc>
                <a:spcPct val="100000"/>
              </a:lnSpc>
              <a:buNone/>
              <a:defRPr kumimoji="0" lang="en-US" sz="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Text Placeholder 36"/>
          <p:cNvSpPr>
            <a:spLocks noGrp="1"/>
          </p:cNvSpPr>
          <p:nvPr>
            <p:ph type="body" sz="quarter" idx="126"/>
          </p:nvPr>
        </p:nvSpPr>
        <p:spPr>
          <a:xfrm>
            <a:off x="5432668" y="2914650"/>
            <a:ext cx="1584000" cy="1584000"/>
          </a:xfrm>
          <a:prstGeom prst="rect">
            <a:avLst/>
          </a:prstGeom>
          <a:solidFill>
            <a:srgbClr val="FFFFFF"/>
          </a:solidFill>
          <a:ln w="9525">
            <a:solidFill>
              <a:srgbClr val="C0C0C0"/>
            </a:solidFill>
          </a:ln>
          <a:effectLst/>
        </p:spPr>
        <p:txBody>
          <a:bodyPr vert="horz" lIns="91440" tIns="457200" rIns="91440" bIns="45720" rtlCol="0" anchor="t" anchorCtr="0">
            <a:normAutofit/>
          </a:bodyPr>
          <a:lstStyle>
            <a:lvl1pPr marL="0" indent="0" algn="l" defTabSz="685800" rtl="0" eaLnBrk="1" latinLnBrk="0" hangingPunct="1">
              <a:lnSpc>
                <a:spcPct val="100000"/>
              </a:lnSpc>
              <a:spcBef>
                <a:spcPts val="150"/>
              </a:spcBef>
              <a:buNone/>
              <a:defRPr kumimoji="0" lang="en-US" sz="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1pPr>
            <a:lvl2pPr marL="0" indent="0" algn="l" defTabSz="685800" rtl="0" eaLnBrk="1" latinLnBrk="0" hangingPunct="1">
              <a:lnSpc>
                <a:spcPct val="100000"/>
              </a:lnSpc>
              <a:spcBef>
                <a:spcPts val="150"/>
              </a:spcBef>
              <a:buNone/>
              <a:defRPr kumimoji="0" lang="en-US" sz="525" b="1" i="0" u="none" strike="noStrike" kern="1200" cap="none" spc="0" normalizeH="0" baseline="0" noProof="0" dirty="0" smtClean="0">
                <a:ln>
                  <a:noFill/>
                </a:ln>
                <a:solidFill>
                  <a:srgbClr val="9E3039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2pPr>
            <a:lvl3pPr marL="0" indent="0" algn="l" defTabSz="685800" rtl="0" eaLnBrk="1" latinLnBrk="0" hangingPunct="1">
              <a:lnSpc>
                <a:spcPct val="100000"/>
              </a:lnSpc>
              <a:spcBef>
                <a:spcPts val="150"/>
              </a:spcBef>
              <a:buNone/>
              <a:defRPr kumimoji="0" lang="en-US" sz="525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3pPr>
            <a:lvl4pPr marL="0" indent="0" algn="l" defTabSz="685800" rtl="0" eaLnBrk="1" latinLnBrk="0" hangingPunct="1">
              <a:lnSpc>
                <a:spcPct val="100000"/>
              </a:lnSpc>
              <a:spcBef>
                <a:spcPts val="150"/>
              </a:spcBef>
              <a:buNone/>
              <a:defRPr kumimoji="0" lang="en-US" sz="525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4pPr>
            <a:lvl5pPr marL="0" indent="0" algn="l" defTabSz="685800" rtl="0" eaLnBrk="1" latinLnBrk="0" hangingPunct="1">
              <a:lnSpc>
                <a:spcPct val="100000"/>
              </a:lnSpc>
              <a:spcBef>
                <a:spcPts val="150"/>
              </a:spcBef>
              <a:buNone/>
              <a:defRPr kumimoji="0" lang="en-US" sz="525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1" name="Text Placeholder 36"/>
          <p:cNvSpPr>
            <a:spLocks noGrp="1"/>
          </p:cNvSpPr>
          <p:nvPr>
            <p:ph type="body" sz="quarter" idx="127"/>
          </p:nvPr>
        </p:nvSpPr>
        <p:spPr>
          <a:xfrm>
            <a:off x="5432668" y="4315770"/>
            <a:ext cx="1584000" cy="182880"/>
          </a:xfrm>
          <a:prstGeom prst="rect">
            <a:avLst/>
          </a:prstGeom>
          <a:solidFill>
            <a:srgbClr val="FFFFFF"/>
          </a:solidFill>
          <a:ln w="9525">
            <a:solidFill>
              <a:srgbClr val="C0C0C0"/>
            </a:solidFill>
          </a:ln>
          <a:effectLst/>
        </p:spPr>
        <p:txBody>
          <a:bodyPr vert="horz" lIns="91440" tIns="0" rIns="91440" bIns="0" rtlCol="0" anchor="ctr" anchorCtr="0">
            <a:normAutofit/>
          </a:bodyPr>
          <a:lstStyle>
            <a:lvl1pPr marL="0" indent="0" algn="l" defTabSz="685800" rtl="0" eaLnBrk="1" latinLnBrk="0" hangingPunct="1">
              <a:lnSpc>
                <a:spcPct val="100000"/>
              </a:lnSpc>
              <a:spcBef>
                <a:spcPts val="0"/>
              </a:spcBef>
              <a:buNone/>
              <a:defRPr kumimoji="0" lang="en-US" sz="525" b="1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1pPr>
            <a:lvl2pPr marL="0" indent="0" algn="l" defTabSz="685800" rtl="0" eaLnBrk="1" latinLnBrk="0" hangingPunct="1">
              <a:lnSpc>
                <a:spcPct val="100000"/>
              </a:lnSpc>
              <a:buNone/>
              <a:defRPr kumimoji="0" lang="en-US" sz="6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2pPr>
            <a:lvl3pPr marL="0" indent="0" algn="l" defTabSz="685800" rtl="0" eaLnBrk="1" latinLnBrk="0" hangingPunct="1">
              <a:lnSpc>
                <a:spcPct val="100000"/>
              </a:lnSpc>
              <a:buNone/>
              <a:defRPr kumimoji="0" lang="en-US" sz="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3pPr>
            <a:lvl4pPr marL="0" indent="0" algn="l" defTabSz="685800" rtl="0" eaLnBrk="1" latinLnBrk="0" hangingPunct="1">
              <a:lnSpc>
                <a:spcPct val="100000"/>
              </a:lnSpc>
              <a:buNone/>
              <a:defRPr kumimoji="0" lang="en-US" sz="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4pPr>
            <a:lvl5pPr marL="0" indent="0" algn="l" defTabSz="685800" rtl="0" eaLnBrk="1" latinLnBrk="0" hangingPunct="1">
              <a:lnSpc>
                <a:spcPct val="100000"/>
              </a:lnSpc>
              <a:buNone/>
              <a:defRPr kumimoji="0" lang="en-US" sz="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2" name="Text Placeholder 36"/>
          <p:cNvSpPr>
            <a:spLocks noGrp="1"/>
          </p:cNvSpPr>
          <p:nvPr>
            <p:ph type="body" sz="quarter" idx="128"/>
          </p:nvPr>
        </p:nvSpPr>
        <p:spPr>
          <a:xfrm>
            <a:off x="7105650" y="4623125"/>
            <a:ext cx="1584000" cy="1584000"/>
          </a:xfrm>
          <a:prstGeom prst="rect">
            <a:avLst/>
          </a:prstGeom>
          <a:solidFill>
            <a:srgbClr val="FFFFFF"/>
          </a:solidFill>
          <a:ln w="9525">
            <a:solidFill>
              <a:srgbClr val="C0C0C0"/>
            </a:solidFill>
          </a:ln>
          <a:effectLst/>
        </p:spPr>
        <p:txBody>
          <a:bodyPr vert="horz" lIns="91440" tIns="457200" rIns="91440" bIns="45720" rtlCol="0" anchor="t" anchorCtr="0">
            <a:normAutofit/>
          </a:bodyPr>
          <a:lstStyle>
            <a:lvl1pPr marL="0" indent="0" algn="l" defTabSz="685800" rtl="0" eaLnBrk="1" latinLnBrk="0" hangingPunct="1">
              <a:lnSpc>
                <a:spcPct val="100000"/>
              </a:lnSpc>
              <a:spcBef>
                <a:spcPts val="150"/>
              </a:spcBef>
              <a:buNone/>
              <a:defRPr kumimoji="0" lang="en-US" sz="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1pPr>
            <a:lvl2pPr marL="0" indent="0" algn="l" defTabSz="685800" rtl="0" eaLnBrk="1" latinLnBrk="0" hangingPunct="1">
              <a:lnSpc>
                <a:spcPct val="100000"/>
              </a:lnSpc>
              <a:spcBef>
                <a:spcPts val="150"/>
              </a:spcBef>
              <a:buNone/>
              <a:defRPr kumimoji="0" lang="en-US" sz="525" b="1" i="0" u="none" strike="noStrike" kern="1200" cap="none" spc="0" normalizeH="0" baseline="0" noProof="0" dirty="0" smtClean="0">
                <a:ln>
                  <a:noFill/>
                </a:ln>
                <a:solidFill>
                  <a:srgbClr val="9E3039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2pPr>
            <a:lvl3pPr marL="0" indent="0" algn="l" defTabSz="685800" rtl="0" eaLnBrk="1" latinLnBrk="0" hangingPunct="1">
              <a:lnSpc>
                <a:spcPct val="100000"/>
              </a:lnSpc>
              <a:spcBef>
                <a:spcPts val="150"/>
              </a:spcBef>
              <a:buNone/>
              <a:defRPr kumimoji="0" lang="en-US" sz="525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3pPr>
            <a:lvl4pPr marL="0" indent="0" algn="l" defTabSz="685800" rtl="0" eaLnBrk="1" latinLnBrk="0" hangingPunct="1">
              <a:lnSpc>
                <a:spcPct val="100000"/>
              </a:lnSpc>
              <a:spcBef>
                <a:spcPts val="150"/>
              </a:spcBef>
              <a:buNone/>
              <a:defRPr kumimoji="0" lang="en-US" sz="525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4pPr>
            <a:lvl5pPr marL="0" indent="0" algn="l" defTabSz="685800" rtl="0" eaLnBrk="1" latinLnBrk="0" hangingPunct="1">
              <a:lnSpc>
                <a:spcPct val="100000"/>
              </a:lnSpc>
              <a:spcBef>
                <a:spcPts val="150"/>
              </a:spcBef>
              <a:buNone/>
              <a:defRPr kumimoji="0" lang="en-US" sz="525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3" name="Text Placeholder 36"/>
          <p:cNvSpPr>
            <a:spLocks noGrp="1"/>
          </p:cNvSpPr>
          <p:nvPr>
            <p:ph type="body" sz="quarter" idx="129"/>
          </p:nvPr>
        </p:nvSpPr>
        <p:spPr>
          <a:xfrm>
            <a:off x="7105650" y="6024245"/>
            <a:ext cx="1584000" cy="182880"/>
          </a:xfrm>
          <a:prstGeom prst="rect">
            <a:avLst/>
          </a:prstGeom>
          <a:solidFill>
            <a:srgbClr val="FFFFFF"/>
          </a:solidFill>
          <a:ln w="9525">
            <a:solidFill>
              <a:srgbClr val="C0C0C0"/>
            </a:solidFill>
          </a:ln>
          <a:effectLst/>
        </p:spPr>
        <p:txBody>
          <a:bodyPr vert="horz" lIns="91440" tIns="0" rIns="91440" bIns="0" rtlCol="0" anchor="ctr" anchorCtr="0">
            <a:normAutofit/>
          </a:bodyPr>
          <a:lstStyle>
            <a:lvl1pPr marL="0" indent="0" algn="l" defTabSz="685800" rtl="0" eaLnBrk="1" latinLnBrk="0" hangingPunct="1">
              <a:lnSpc>
                <a:spcPct val="100000"/>
              </a:lnSpc>
              <a:spcBef>
                <a:spcPts val="0"/>
              </a:spcBef>
              <a:buNone/>
              <a:defRPr kumimoji="0" lang="en-US" sz="525" b="1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1pPr>
            <a:lvl2pPr marL="0" indent="0" algn="l" defTabSz="685800" rtl="0" eaLnBrk="1" latinLnBrk="0" hangingPunct="1">
              <a:lnSpc>
                <a:spcPct val="100000"/>
              </a:lnSpc>
              <a:buNone/>
              <a:defRPr kumimoji="0" lang="en-US" sz="6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2pPr>
            <a:lvl3pPr marL="0" indent="0" algn="l" defTabSz="685800" rtl="0" eaLnBrk="1" latinLnBrk="0" hangingPunct="1">
              <a:lnSpc>
                <a:spcPct val="100000"/>
              </a:lnSpc>
              <a:buNone/>
              <a:defRPr kumimoji="0" lang="en-US" sz="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3pPr>
            <a:lvl4pPr marL="0" indent="0" algn="l" defTabSz="685800" rtl="0" eaLnBrk="1" latinLnBrk="0" hangingPunct="1">
              <a:lnSpc>
                <a:spcPct val="100000"/>
              </a:lnSpc>
              <a:buNone/>
              <a:defRPr kumimoji="0" lang="en-US" sz="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4pPr>
            <a:lvl5pPr marL="0" indent="0" algn="l" defTabSz="685800" rtl="0" eaLnBrk="1" latinLnBrk="0" hangingPunct="1">
              <a:lnSpc>
                <a:spcPct val="100000"/>
              </a:lnSpc>
              <a:buNone/>
              <a:defRPr kumimoji="0" lang="en-US" sz="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4" name="Text Placeholder 36"/>
          <p:cNvSpPr>
            <a:spLocks noGrp="1"/>
          </p:cNvSpPr>
          <p:nvPr>
            <p:ph type="body" sz="quarter" idx="130"/>
          </p:nvPr>
        </p:nvSpPr>
        <p:spPr>
          <a:xfrm>
            <a:off x="7105650" y="2914650"/>
            <a:ext cx="1584000" cy="1584000"/>
          </a:xfrm>
          <a:prstGeom prst="rect">
            <a:avLst/>
          </a:prstGeom>
          <a:solidFill>
            <a:srgbClr val="FFFFFF"/>
          </a:solidFill>
          <a:ln w="9525">
            <a:solidFill>
              <a:srgbClr val="C0C0C0"/>
            </a:solidFill>
          </a:ln>
          <a:effectLst/>
        </p:spPr>
        <p:txBody>
          <a:bodyPr vert="horz" lIns="91440" tIns="457200" rIns="91440" bIns="45720" rtlCol="0" anchor="t" anchorCtr="0">
            <a:normAutofit/>
          </a:bodyPr>
          <a:lstStyle>
            <a:lvl1pPr marL="0" indent="0" algn="l" defTabSz="685800" rtl="0" eaLnBrk="1" latinLnBrk="0" hangingPunct="1">
              <a:lnSpc>
                <a:spcPct val="100000"/>
              </a:lnSpc>
              <a:spcBef>
                <a:spcPts val="150"/>
              </a:spcBef>
              <a:buNone/>
              <a:defRPr kumimoji="0" lang="en-US" sz="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1pPr>
            <a:lvl2pPr marL="0" indent="0" algn="l" defTabSz="685800" rtl="0" eaLnBrk="1" latinLnBrk="0" hangingPunct="1">
              <a:lnSpc>
                <a:spcPct val="100000"/>
              </a:lnSpc>
              <a:spcBef>
                <a:spcPts val="150"/>
              </a:spcBef>
              <a:buNone/>
              <a:defRPr kumimoji="0" lang="en-US" sz="525" b="1" i="0" u="none" strike="noStrike" kern="1200" cap="none" spc="0" normalizeH="0" baseline="0" noProof="0" dirty="0" smtClean="0">
                <a:ln>
                  <a:noFill/>
                </a:ln>
                <a:solidFill>
                  <a:srgbClr val="9E3039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2pPr>
            <a:lvl3pPr marL="0" indent="0" algn="l" defTabSz="685800" rtl="0" eaLnBrk="1" latinLnBrk="0" hangingPunct="1">
              <a:lnSpc>
                <a:spcPct val="100000"/>
              </a:lnSpc>
              <a:spcBef>
                <a:spcPts val="150"/>
              </a:spcBef>
              <a:buNone/>
              <a:defRPr kumimoji="0" lang="en-US" sz="525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3pPr>
            <a:lvl4pPr marL="0" indent="0" algn="l" defTabSz="685800" rtl="0" eaLnBrk="1" latinLnBrk="0" hangingPunct="1">
              <a:lnSpc>
                <a:spcPct val="100000"/>
              </a:lnSpc>
              <a:spcBef>
                <a:spcPts val="150"/>
              </a:spcBef>
              <a:buNone/>
              <a:defRPr kumimoji="0" lang="en-US" sz="525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4pPr>
            <a:lvl5pPr marL="0" indent="0" algn="l" defTabSz="685800" rtl="0" eaLnBrk="1" latinLnBrk="0" hangingPunct="1">
              <a:lnSpc>
                <a:spcPct val="100000"/>
              </a:lnSpc>
              <a:spcBef>
                <a:spcPts val="150"/>
              </a:spcBef>
              <a:buNone/>
              <a:defRPr kumimoji="0" lang="en-US" sz="525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5" name="Text Placeholder 36"/>
          <p:cNvSpPr>
            <a:spLocks noGrp="1"/>
          </p:cNvSpPr>
          <p:nvPr>
            <p:ph type="body" sz="quarter" idx="131"/>
          </p:nvPr>
        </p:nvSpPr>
        <p:spPr>
          <a:xfrm>
            <a:off x="7105650" y="4315770"/>
            <a:ext cx="1584000" cy="182880"/>
          </a:xfrm>
          <a:prstGeom prst="rect">
            <a:avLst/>
          </a:prstGeom>
          <a:solidFill>
            <a:srgbClr val="FFFFFF"/>
          </a:solidFill>
          <a:ln w="9525">
            <a:solidFill>
              <a:srgbClr val="C0C0C0"/>
            </a:solidFill>
          </a:ln>
          <a:effectLst/>
        </p:spPr>
        <p:txBody>
          <a:bodyPr vert="horz" lIns="91440" tIns="0" rIns="91440" bIns="0" rtlCol="0" anchor="ctr" anchorCtr="0">
            <a:normAutofit/>
          </a:bodyPr>
          <a:lstStyle>
            <a:lvl1pPr marL="0" indent="0" algn="l" defTabSz="685800" rtl="0" eaLnBrk="1" latinLnBrk="0" hangingPunct="1">
              <a:lnSpc>
                <a:spcPct val="100000"/>
              </a:lnSpc>
              <a:spcBef>
                <a:spcPts val="0"/>
              </a:spcBef>
              <a:buNone/>
              <a:defRPr kumimoji="0" lang="en-US" sz="525" b="1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1pPr>
            <a:lvl2pPr marL="0" indent="0" algn="l" defTabSz="685800" rtl="0" eaLnBrk="1" latinLnBrk="0" hangingPunct="1">
              <a:lnSpc>
                <a:spcPct val="100000"/>
              </a:lnSpc>
              <a:buNone/>
              <a:defRPr kumimoji="0" lang="en-US" sz="6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2pPr>
            <a:lvl3pPr marL="0" indent="0" algn="l" defTabSz="685800" rtl="0" eaLnBrk="1" latinLnBrk="0" hangingPunct="1">
              <a:lnSpc>
                <a:spcPct val="100000"/>
              </a:lnSpc>
              <a:buNone/>
              <a:defRPr kumimoji="0" lang="en-US" sz="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3pPr>
            <a:lvl4pPr marL="0" indent="0" algn="l" defTabSz="685800" rtl="0" eaLnBrk="1" latinLnBrk="0" hangingPunct="1">
              <a:lnSpc>
                <a:spcPct val="100000"/>
              </a:lnSpc>
              <a:buNone/>
              <a:defRPr kumimoji="0" lang="en-US" sz="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4pPr>
            <a:lvl5pPr marL="0" indent="0" algn="l" defTabSz="685800" rtl="0" eaLnBrk="1" latinLnBrk="0" hangingPunct="1">
              <a:lnSpc>
                <a:spcPct val="100000"/>
              </a:lnSpc>
              <a:buNone/>
              <a:defRPr kumimoji="0" lang="en-US" sz="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7" name="Rectangle 2"/>
          <p:cNvSpPr>
            <a:spLocks noGrp="1" noChangeArrowheads="1"/>
          </p:cNvSpPr>
          <p:nvPr>
            <p:ph type="title"/>
          </p:nvPr>
        </p:nvSpPr>
        <p:spPr bwMode="gray">
          <a:xfrm>
            <a:off x="447676" y="2"/>
            <a:ext cx="8239125" cy="8985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>
            <a:lvl1pPr algn="l">
              <a:defRPr sz="1650"/>
            </a:lvl1pPr>
          </a:lstStyle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6" name="Slide Number Placeholder 9"/>
          <p:cNvSpPr>
            <a:spLocks noGrp="1"/>
          </p:cNvSpPr>
          <p:nvPr>
            <p:ph type="sldNum" sz="quarter" idx="132"/>
          </p:nvPr>
        </p:nvSpPr>
        <p:spPr/>
        <p:txBody>
          <a:bodyPr/>
          <a:lstStyle>
            <a:lvl1pPr>
              <a:defRPr/>
            </a:lvl1pPr>
          </a:lstStyle>
          <a:p>
            <a:fld id="{31BEBA66-216E-7243-B012-B44CAA5F986C}" type="slidenum">
              <a:rPr lang="en-US" altLang="en-US"/>
              <a:pPr/>
              <a:t>‹#›</a:t>
            </a:fld>
            <a:endParaRPr lang="en-US" altLang="en-US"/>
          </a:p>
        </p:txBody>
      </p:sp>
      <p:sp>
        <p:nvSpPr>
          <p:cNvPr id="38" name="Footer Placeholder 12"/>
          <p:cNvSpPr>
            <a:spLocks noGrp="1"/>
          </p:cNvSpPr>
          <p:nvPr>
            <p:ph type="ftr" sz="quarter" idx="133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Ethical Debates, Econ Theories, Real-World Impacts</a:t>
            </a:r>
          </a:p>
        </p:txBody>
      </p: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ombstone - Awards V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Text Placeholder 21"/>
          <p:cNvSpPr>
            <a:spLocks noGrp="1"/>
          </p:cNvSpPr>
          <p:nvPr>
            <p:ph type="body" sz="quarter" idx="106"/>
          </p:nvPr>
        </p:nvSpPr>
        <p:spPr>
          <a:xfrm>
            <a:off x="450850" y="2914650"/>
            <a:ext cx="1584000" cy="1399032"/>
          </a:xfrm>
          <a:prstGeom prst="rect">
            <a:avLst/>
          </a:prstGeom>
          <a:solidFill>
            <a:srgbClr val="FFFFFF"/>
          </a:solidFill>
          <a:ln w="9525">
            <a:solidFill>
              <a:srgbClr val="C0C0C0"/>
            </a:solidFill>
          </a:ln>
          <a:effectLst/>
        </p:spPr>
        <p:txBody>
          <a:bodyPr lIns="91440" tIns="93600" rIns="91440" bIns="504000">
            <a:noAutofit/>
          </a:bodyPr>
          <a:lstStyle>
            <a:lvl1pPr marL="0" indent="0">
              <a:lnSpc>
                <a:spcPct val="100000"/>
              </a:lnSpc>
              <a:spcBef>
                <a:spcPts val="450"/>
              </a:spcBef>
              <a:buNone/>
              <a:defRPr sz="600" b="1" i="0"/>
            </a:lvl1pPr>
            <a:lvl2pPr marL="0" indent="0">
              <a:lnSpc>
                <a:spcPct val="100000"/>
              </a:lnSpc>
              <a:spcBef>
                <a:spcPts val="0"/>
              </a:spcBef>
              <a:buNone/>
              <a:defRPr sz="525" b="0" i="0">
                <a:solidFill>
                  <a:srgbClr val="808080"/>
                </a:solidFill>
              </a:defRPr>
            </a:lvl2pPr>
            <a:lvl3pPr marL="0" indent="0">
              <a:lnSpc>
                <a:spcPct val="100000"/>
              </a:lnSpc>
              <a:spcBef>
                <a:spcPts val="75"/>
              </a:spcBef>
              <a:buNone/>
              <a:defRPr sz="525" b="0" i="0">
                <a:solidFill>
                  <a:srgbClr val="808080"/>
                </a:solidFill>
              </a:defRPr>
            </a:lvl3pPr>
            <a:lvl4pPr marL="0" indent="0">
              <a:lnSpc>
                <a:spcPct val="100000"/>
              </a:lnSpc>
              <a:spcBef>
                <a:spcPts val="75"/>
              </a:spcBef>
              <a:buNone/>
              <a:defRPr sz="525" b="0" i="0">
                <a:solidFill>
                  <a:srgbClr val="808080"/>
                </a:solidFill>
              </a:defRPr>
            </a:lvl4pPr>
            <a:lvl5pPr marL="0" indent="0">
              <a:lnSpc>
                <a:spcPct val="100000"/>
              </a:lnSpc>
              <a:spcBef>
                <a:spcPts val="75"/>
              </a:spcBef>
              <a:buNone/>
              <a:defRPr sz="525" b="0" i="0">
                <a:solidFill>
                  <a:srgbClr val="808080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8" name="Text Placeholder 21"/>
          <p:cNvSpPr>
            <a:spLocks noGrp="1"/>
          </p:cNvSpPr>
          <p:nvPr>
            <p:ph type="body" sz="quarter" idx="107"/>
          </p:nvPr>
        </p:nvSpPr>
        <p:spPr>
          <a:xfrm>
            <a:off x="450850" y="4622800"/>
            <a:ext cx="1584000" cy="1399032"/>
          </a:xfrm>
          <a:prstGeom prst="rect">
            <a:avLst/>
          </a:prstGeom>
          <a:solidFill>
            <a:srgbClr val="FFFFFF"/>
          </a:solidFill>
          <a:ln w="9525">
            <a:solidFill>
              <a:srgbClr val="C0C0C0"/>
            </a:solidFill>
          </a:ln>
          <a:effectLst/>
        </p:spPr>
        <p:txBody>
          <a:bodyPr lIns="91440" tIns="93600" rIns="91440" bIns="504000">
            <a:noAutofit/>
          </a:bodyPr>
          <a:lstStyle>
            <a:lvl1pPr marL="0" indent="0">
              <a:lnSpc>
                <a:spcPct val="100000"/>
              </a:lnSpc>
              <a:spcBef>
                <a:spcPts val="450"/>
              </a:spcBef>
              <a:buNone/>
              <a:defRPr sz="600" b="1" i="0"/>
            </a:lvl1pPr>
            <a:lvl2pPr marL="0" indent="0">
              <a:lnSpc>
                <a:spcPct val="100000"/>
              </a:lnSpc>
              <a:spcBef>
                <a:spcPts val="0"/>
              </a:spcBef>
              <a:buNone/>
              <a:defRPr sz="525" b="0" i="0">
                <a:solidFill>
                  <a:srgbClr val="808080"/>
                </a:solidFill>
              </a:defRPr>
            </a:lvl2pPr>
            <a:lvl3pPr marL="0" indent="0">
              <a:lnSpc>
                <a:spcPct val="100000"/>
              </a:lnSpc>
              <a:spcBef>
                <a:spcPts val="75"/>
              </a:spcBef>
              <a:buNone/>
              <a:defRPr sz="525" b="0" i="0">
                <a:solidFill>
                  <a:srgbClr val="808080"/>
                </a:solidFill>
              </a:defRPr>
            </a:lvl3pPr>
            <a:lvl4pPr marL="0" indent="0">
              <a:lnSpc>
                <a:spcPct val="100000"/>
              </a:lnSpc>
              <a:spcBef>
                <a:spcPts val="75"/>
              </a:spcBef>
              <a:buNone/>
              <a:defRPr sz="525" b="0" i="0">
                <a:solidFill>
                  <a:srgbClr val="808080"/>
                </a:solidFill>
              </a:defRPr>
            </a:lvl4pPr>
            <a:lvl5pPr marL="0" indent="0">
              <a:lnSpc>
                <a:spcPct val="100000"/>
              </a:lnSpc>
              <a:spcBef>
                <a:spcPts val="75"/>
              </a:spcBef>
              <a:buNone/>
              <a:defRPr sz="525" b="0" i="0">
                <a:solidFill>
                  <a:srgbClr val="808080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9" name="Text Placeholder 21"/>
          <p:cNvSpPr>
            <a:spLocks noGrp="1"/>
          </p:cNvSpPr>
          <p:nvPr>
            <p:ph type="body" sz="quarter" idx="101"/>
          </p:nvPr>
        </p:nvSpPr>
        <p:spPr>
          <a:xfrm>
            <a:off x="450850" y="1219200"/>
            <a:ext cx="1584000" cy="1399032"/>
          </a:xfrm>
          <a:prstGeom prst="rect">
            <a:avLst/>
          </a:prstGeom>
          <a:solidFill>
            <a:srgbClr val="FFFFFF"/>
          </a:solidFill>
          <a:ln w="9525">
            <a:solidFill>
              <a:srgbClr val="C0C0C0"/>
            </a:solidFill>
          </a:ln>
          <a:effectLst/>
        </p:spPr>
        <p:txBody>
          <a:bodyPr lIns="91440" tIns="93600" rIns="91440" bIns="504000">
            <a:noAutofit/>
          </a:bodyPr>
          <a:lstStyle>
            <a:lvl1pPr marL="0" indent="0">
              <a:lnSpc>
                <a:spcPct val="100000"/>
              </a:lnSpc>
              <a:spcBef>
                <a:spcPts val="450"/>
              </a:spcBef>
              <a:buNone/>
              <a:defRPr sz="600" b="1" i="0"/>
            </a:lvl1pPr>
            <a:lvl2pPr marL="0" indent="0" algn="l" defTabSz="685800" rtl="0" eaLnBrk="1" latinLnBrk="0" hangingPunct="1">
              <a:lnSpc>
                <a:spcPct val="100000"/>
              </a:lnSpc>
              <a:spcBef>
                <a:spcPts val="0"/>
              </a:spcBef>
              <a:buClr>
                <a:srgbClr val="9E3039"/>
              </a:buClr>
              <a:buFont typeface="Arial" pitchFamily="34" charset="0"/>
              <a:buNone/>
              <a:defRPr kumimoji="0" lang="en-US" sz="525" b="0" i="0" u="none" strike="noStrike" kern="1200" cap="none" spc="0" normalizeH="0" baseline="0" noProof="0" dirty="0" smtClean="0">
                <a:ln>
                  <a:noFill/>
                </a:ln>
                <a:solidFill>
                  <a:srgbClr val="808080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2pPr>
            <a:lvl3pPr marL="0" indent="0" algn="l" defTabSz="685800" rtl="0" eaLnBrk="1" latinLnBrk="0" hangingPunct="1">
              <a:lnSpc>
                <a:spcPct val="100000"/>
              </a:lnSpc>
              <a:spcBef>
                <a:spcPts val="75"/>
              </a:spcBef>
              <a:buClr>
                <a:srgbClr val="9E3039"/>
              </a:buClr>
              <a:buFont typeface="Arial" pitchFamily="34" charset="0"/>
              <a:buNone/>
              <a:defRPr kumimoji="0" lang="en-US" sz="525" b="0" i="0" u="none" strike="noStrike" kern="1200" cap="none" spc="0" normalizeH="0" baseline="0" noProof="0" dirty="0" smtClean="0">
                <a:ln>
                  <a:noFill/>
                </a:ln>
                <a:solidFill>
                  <a:srgbClr val="808080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3pPr>
            <a:lvl4pPr marL="0" indent="0" algn="l" defTabSz="685800" rtl="0" eaLnBrk="1" latinLnBrk="0" hangingPunct="1">
              <a:lnSpc>
                <a:spcPct val="100000"/>
              </a:lnSpc>
              <a:spcBef>
                <a:spcPts val="75"/>
              </a:spcBef>
              <a:buClr>
                <a:srgbClr val="9E3039"/>
              </a:buClr>
              <a:buFont typeface="Arial" pitchFamily="34" charset="0"/>
              <a:buNone/>
              <a:defRPr kumimoji="0" lang="en-US" sz="525" b="0" i="0" u="none" strike="noStrike" kern="1200" cap="none" spc="0" normalizeH="0" baseline="0" noProof="0" dirty="0" smtClean="0">
                <a:ln>
                  <a:noFill/>
                </a:ln>
                <a:solidFill>
                  <a:srgbClr val="808080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4pPr>
            <a:lvl5pPr marL="0" indent="0" algn="l" defTabSz="685800" rtl="0" eaLnBrk="1" latinLnBrk="0" hangingPunct="1">
              <a:lnSpc>
                <a:spcPct val="100000"/>
              </a:lnSpc>
              <a:spcBef>
                <a:spcPts val="75"/>
              </a:spcBef>
              <a:buClr>
                <a:srgbClr val="9E3039"/>
              </a:buClr>
              <a:buFont typeface="Arial" pitchFamily="34" charset="0"/>
              <a:buNone/>
              <a:defRPr kumimoji="0" lang="en-US" sz="525" b="0" i="0" u="none" strike="noStrike" kern="1200" cap="none" spc="0" normalizeH="0" baseline="0" noProof="0" dirty="0">
                <a:ln>
                  <a:noFill/>
                </a:ln>
                <a:solidFill>
                  <a:srgbClr val="808080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0" name="Text Placeholder 21"/>
          <p:cNvSpPr>
            <a:spLocks noGrp="1"/>
          </p:cNvSpPr>
          <p:nvPr>
            <p:ph type="body" sz="quarter" idx="102"/>
          </p:nvPr>
        </p:nvSpPr>
        <p:spPr>
          <a:xfrm>
            <a:off x="2113838" y="1219200"/>
            <a:ext cx="1584000" cy="1399032"/>
          </a:xfrm>
          <a:prstGeom prst="rect">
            <a:avLst/>
          </a:prstGeom>
          <a:solidFill>
            <a:srgbClr val="FFFFFF"/>
          </a:solidFill>
          <a:ln w="9525">
            <a:solidFill>
              <a:srgbClr val="C0C0C0"/>
            </a:solidFill>
          </a:ln>
          <a:effectLst/>
        </p:spPr>
        <p:txBody>
          <a:bodyPr lIns="91440" tIns="93600" rIns="91440" bIns="504000">
            <a:noAutofit/>
          </a:bodyPr>
          <a:lstStyle>
            <a:lvl1pPr marL="0" indent="0">
              <a:lnSpc>
                <a:spcPct val="100000"/>
              </a:lnSpc>
              <a:spcBef>
                <a:spcPts val="450"/>
              </a:spcBef>
              <a:buNone/>
              <a:defRPr sz="600" b="1" i="0"/>
            </a:lvl1pPr>
            <a:lvl2pPr marL="0" indent="0">
              <a:lnSpc>
                <a:spcPct val="100000"/>
              </a:lnSpc>
              <a:spcBef>
                <a:spcPts val="0"/>
              </a:spcBef>
              <a:buNone/>
              <a:defRPr sz="525" b="0" i="0">
                <a:solidFill>
                  <a:srgbClr val="808080"/>
                </a:solidFill>
              </a:defRPr>
            </a:lvl2pPr>
            <a:lvl3pPr marL="0" indent="0">
              <a:lnSpc>
                <a:spcPct val="100000"/>
              </a:lnSpc>
              <a:spcBef>
                <a:spcPts val="75"/>
              </a:spcBef>
              <a:buNone/>
              <a:defRPr sz="525" b="0" i="0">
                <a:solidFill>
                  <a:srgbClr val="808080"/>
                </a:solidFill>
              </a:defRPr>
            </a:lvl3pPr>
            <a:lvl4pPr marL="0" indent="0">
              <a:lnSpc>
                <a:spcPct val="100000"/>
              </a:lnSpc>
              <a:spcBef>
                <a:spcPts val="75"/>
              </a:spcBef>
              <a:buNone/>
              <a:defRPr sz="525" b="0" i="0">
                <a:solidFill>
                  <a:srgbClr val="808080"/>
                </a:solidFill>
              </a:defRPr>
            </a:lvl4pPr>
            <a:lvl5pPr marL="0" indent="0">
              <a:lnSpc>
                <a:spcPct val="100000"/>
              </a:lnSpc>
              <a:spcBef>
                <a:spcPts val="75"/>
              </a:spcBef>
              <a:buNone/>
              <a:defRPr sz="525" b="0" i="0">
                <a:solidFill>
                  <a:srgbClr val="808080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1" name="Text Placeholder 21"/>
          <p:cNvSpPr>
            <a:spLocks noGrp="1"/>
          </p:cNvSpPr>
          <p:nvPr>
            <p:ph type="body" sz="quarter" idx="103"/>
          </p:nvPr>
        </p:nvSpPr>
        <p:spPr>
          <a:xfrm>
            <a:off x="3776826" y="1219200"/>
            <a:ext cx="1584000" cy="1399032"/>
          </a:xfrm>
          <a:prstGeom prst="rect">
            <a:avLst/>
          </a:prstGeom>
          <a:solidFill>
            <a:srgbClr val="FFFFFF"/>
          </a:solidFill>
          <a:ln w="9525">
            <a:solidFill>
              <a:srgbClr val="C0C0C0"/>
            </a:solidFill>
          </a:ln>
          <a:effectLst/>
        </p:spPr>
        <p:txBody>
          <a:bodyPr lIns="91440" tIns="93600" rIns="91440" bIns="504000">
            <a:noAutofit/>
          </a:bodyPr>
          <a:lstStyle>
            <a:lvl1pPr marL="0" indent="0">
              <a:lnSpc>
                <a:spcPct val="100000"/>
              </a:lnSpc>
              <a:spcBef>
                <a:spcPts val="450"/>
              </a:spcBef>
              <a:buNone/>
              <a:defRPr sz="600" b="1" i="0"/>
            </a:lvl1pPr>
            <a:lvl2pPr marL="0" indent="0">
              <a:lnSpc>
                <a:spcPct val="100000"/>
              </a:lnSpc>
              <a:spcBef>
                <a:spcPts val="0"/>
              </a:spcBef>
              <a:buNone/>
              <a:defRPr sz="525" b="0" i="0">
                <a:solidFill>
                  <a:srgbClr val="808080"/>
                </a:solidFill>
              </a:defRPr>
            </a:lvl2pPr>
            <a:lvl3pPr marL="0" indent="0">
              <a:lnSpc>
                <a:spcPct val="100000"/>
              </a:lnSpc>
              <a:spcBef>
                <a:spcPts val="75"/>
              </a:spcBef>
              <a:buNone/>
              <a:defRPr sz="525" b="0" i="0">
                <a:solidFill>
                  <a:srgbClr val="808080"/>
                </a:solidFill>
              </a:defRPr>
            </a:lvl3pPr>
            <a:lvl4pPr marL="0" indent="0">
              <a:lnSpc>
                <a:spcPct val="100000"/>
              </a:lnSpc>
              <a:spcBef>
                <a:spcPts val="75"/>
              </a:spcBef>
              <a:buNone/>
              <a:defRPr sz="525" b="0" i="0">
                <a:solidFill>
                  <a:srgbClr val="808080"/>
                </a:solidFill>
              </a:defRPr>
            </a:lvl4pPr>
            <a:lvl5pPr marL="0" indent="0">
              <a:lnSpc>
                <a:spcPct val="100000"/>
              </a:lnSpc>
              <a:spcBef>
                <a:spcPts val="75"/>
              </a:spcBef>
              <a:buNone/>
              <a:defRPr sz="525" b="0" i="0">
                <a:solidFill>
                  <a:srgbClr val="808080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2" name="Text Placeholder 21"/>
          <p:cNvSpPr>
            <a:spLocks noGrp="1"/>
          </p:cNvSpPr>
          <p:nvPr>
            <p:ph type="body" sz="quarter" idx="104"/>
          </p:nvPr>
        </p:nvSpPr>
        <p:spPr>
          <a:xfrm>
            <a:off x="5439814" y="1219200"/>
            <a:ext cx="1584000" cy="1399032"/>
          </a:xfrm>
          <a:prstGeom prst="rect">
            <a:avLst/>
          </a:prstGeom>
          <a:solidFill>
            <a:srgbClr val="FFFFFF"/>
          </a:solidFill>
          <a:ln w="9525">
            <a:solidFill>
              <a:srgbClr val="C0C0C0"/>
            </a:solidFill>
          </a:ln>
          <a:effectLst/>
        </p:spPr>
        <p:txBody>
          <a:bodyPr lIns="91440" tIns="93600" rIns="91440" bIns="504000">
            <a:noAutofit/>
          </a:bodyPr>
          <a:lstStyle>
            <a:lvl1pPr marL="0" indent="0">
              <a:lnSpc>
                <a:spcPct val="100000"/>
              </a:lnSpc>
              <a:spcBef>
                <a:spcPts val="450"/>
              </a:spcBef>
              <a:buNone/>
              <a:defRPr sz="600" b="1" i="0"/>
            </a:lvl1pPr>
            <a:lvl2pPr marL="0" indent="0">
              <a:lnSpc>
                <a:spcPct val="100000"/>
              </a:lnSpc>
              <a:spcBef>
                <a:spcPts val="0"/>
              </a:spcBef>
              <a:buNone/>
              <a:defRPr sz="525" b="0" i="0">
                <a:solidFill>
                  <a:srgbClr val="808080"/>
                </a:solidFill>
              </a:defRPr>
            </a:lvl2pPr>
            <a:lvl3pPr marL="0" indent="0">
              <a:lnSpc>
                <a:spcPct val="100000"/>
              </a:lnSpc>
              <a:spcBef>
                <a:spcPts val="75"/>
              </a:spcBef>
              <a:buNone/>
              <a:defRPr sz="525" b="0" i="0">
                <a:solidFill>
                  <a:srgbClr val="808080"/>
                </a:solidFill>
              </a:defRPr>
            </a:lvl3pPr>
            <a:lvl4pPr marL="0" indent="0">
              <a:lnSpc>
                <a:spcPct val="100000"/>
              </a:lnSpc>
              <a:spcBef>
                <a:spcPts val="75"/>
              </a:spcBef>
              <a:buNone/>
              <a:defRPr sz="525" b="0" i="0">
                <a:solidFill>
                  <a:srgbClr val="808080"/>
                </a:solidFill>
              </a:defRPr>
            </a:lvl4pPr>
            <a:lvl5pPr marL="0" indent="0">
              <a:lnSpc>
                <a:spcPct val="100000"/>
              </a:lnSpc>
              <a:spcBef>
                <a:spcPts val="75"/>
              </a:spcBef>
              <a:buNone/>
              <a:defRPr sz="525" b="0" i="0">
                <a:solidFill>
                  <a:srgbClr val="808080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3" name="Text Placeholder 21"/>
          <p:cNvSpPr>
            <a:spLocks noGrp="1"/>
          </p:cNvSpPr>
          <p:nvPr>
            <p:ph type="body" sz="quarter" idx="105"/>
          </p:nvPr>
        </p:nvSpPr>
        <p:spPr>
          <a:xfrm>
            <a:off x="7102800" y="1219200"/>
            <a:ext cx="1584000" cy="1399032"/>
          </a:xfrm>
          <a:prstGeom prst="rect">
            <a:avLst/>
          </a:prstGeom>
          <a:solidFill>
            <a:srgbClr val="FFFFFF"/>
          </a:solidFill>
          <a:ln w="9525">
            <a:solidFill>
              <a:srgbClr val="C0C0C0"/>
            </a:solidFill>
          </a:ln>
          <a:effectLst/>
        </p:spPr>
        <p:txBody>
          <a:bodyPr lIns="91440" tIns="93600" rIns="91440" bIns="504000">
            <a:noAutofit/>
          </a:bodyPr>
          <a:lstStyle>
            <a:lvl1pPr marL="0" indent="0">
              <a:lnSpc>
                <a:spcPct val="100000"/>
              </a:lnSpc>
              <a:spcBef>
                <a:spcPts val="450"/>
              </a:spcBef>
              <a:buNone/>
              <a:defRPr sz="600" b="1" i="0"/>
            </a:lvl1pPr>
            <a:lvl2pPr marL="0" indent="0">
              <a:lnSpc>
                <a:spcPct val="100000"/>
              </a:lnSpc>
              <a:spcBef>
                <a:spcPts val="0"/>
              </a:spcBef>
              <a:buNone/>
              <a:defRPr sz="525" b="0" i="0">
                <a:solidFill>
                  <a:srgbClr val="808080"/>
                </a:solidFill>
              </a:defRPr>
            </a:lvl2pPr>
            <a:lvl3pPr marL="0" indent="0">
              <a:lnSpc>
                <a:spcPct val="100000"/>
              </a:lnSpc>
              <a:spcBef>
                <a:spcPts val="75"/>
              </a:spcBef>
              <a:buNone/>
              <a:defRPr sz="525" b="0" i="0">
                <a:solidFill>
                  <a:srgbClr val="808080"/>
                </a:solidFill>
              </a:defRPr>
            </a:lvl3pPr>
            <a:lvl4pPr marL="0" indent="0">
              <a:lnSpc>
                <a:spcPct val="100000"/>
              </a:lnSpc>
              <a:spcBef>
                <a:spcPts val="75"/>
              </a:spcBef>
              <a:buNone/>
              <a:defRPr sz="525" b="0" i="0">
                <a:solidFill>
                  <a:srgbClr val="808080"/>
                </a:solidFill>
              </a:defRPr>
            </a:lvl4pPr>
            <a:lvl5pPr marL="0" indent="0">
              <a:lnSpc>
                <a:spcPct val="100000"/>
              </a:lnSpc>
              <a:spcBef>
                <a:spcPts val="75"/>
              </a:spcBef>
              <a:buNone/>
              <a:defRPr sz="525" b="0" i="0">
                <a:solidFill>
                  <a:srgbClr val="808080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4" name="Text Placeholder 21"/>
          <p:cNvSpPr>
            <a:spLocks noGrp="1"/>
          </p:cNvSpPr>
          <p:nvPr>
            <p:ph type="body" sz="quarter" idx="108"/>
          </p:nvPr>
        </p:nvSpPr>
        <p:spPr>
          <a:xfrm>
            <a:off x="2113838" y="2914650"/>
            <a:ext cx="1584000" cy="1399032"/>
          </a:xfrm>
          <a:prstGeom prst="rect">
            <a:avLst/>
          </a:prstGeom>
          <a:solidFill>
            <a:srgbClr val="FFFFFF"/>
          </a:solidFill>
          <a:ln w="9525">
            <a:solidFill>
              <a:srgbClr val="C0C0C0"/>
            </a:solidFill>
          </a:ln>
          <a:effectLst/>
        </p:spPr>
        <p:txBody>
          <a:bodyPr lIns="91440" tIns="93600" rIns="91440" bIns="504000">
            <a:noAutofit/>
          </a:bodyPr>
          <a:lstStyle>
            <a:lvl1pPr marL="0" indent="0">
              <a:lnSpc>
                <a:spcPct val="100000"/>
              </a:lnSpc>
              <a:spcBef>
                <a:spcPts val="450"/>
              </a:spcBef>
              <a:buNone/>
              <a:defRPr sz="600" b="1" i="0"/>
            </a:lvl1pPr>
            <a:lvl2pPr marL="0" indent="0">
              <a:lnSpc>
                <a:spcPct val="100000"/>
              </a:lnSpc>
              <a:spcBef>
                <a:spcPts val="0"/>
              </a:spcBef>
              <a:buNone/>
              <a:defRPr sz="525" b="0" i="0">
                <a:solidFill>
                  <a:srgbClr val="808080"/>
                </a:solidFill>
              </a:defRPr>
            </a:lvl2pPr>
            <a:lvl3pPr marL="0" indent="0">
              <a:lnSpc>
                <a:spcPct val="100000"/>
              </a:lnSpc>
              <a:spcBef>
                <a:spcPts val="75"/>
              </a:spcBef>
              <a:buNone/>
              <a:defRPr sz="525" b="0" i="0">
                <a:solidFill>
                  <a:srgbClr val="808080"/>
                </a:solidFill>
              </a:defRPr>
            </a:lvl3pPr>
            <a:lvl4pPr marL="0" indent="0">
              <a:lnSpc>
                <a:spcPct val="100000"/>
              </a:lnSpc>
              <a:spcBef>
                <a:spcPts val="75"/>
              </a:spcBef>
              <a:buNone/>
              <a:defRPr sz="525" b="0" i="0">
                <a:solidFill>
                  <a:srgbClr val="808080"/>
                </a:solidFill>
              </a:defRPr>
            </a:lvl4pPr>
            <a:lvl5pPr marL="0" indent="0">
              <a:lnSpc>
                <a:spcPct val="100000"/>
              </a:lnSpc>
              <a:spcBef>
                <a:spcPts val="75"/>
              </a:spcBef>
              <a:buNone/>
              <a:defRPr sz="525" b="0" i="0">
                <a:solidFill>
                  <a:srgbClr val="808080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5" name="Text Placeholder 21"/>
          <p:cNvSpPr>
            <a:spLocks noGrp="1"/>
          </p:cNvSpPr>
          <p:nvPr>
            <p:ph type="body" sz="quarter" idx="109"/>
          </p:nvPr>
        </p:nvSpPr>
        <p:spPr>
          <a:xfrm>
            <a:off x="2113838" y="4626864"/>
            <a:ext cx="1584000" cy="1399032"/>
          </a:xfrm>
          <a:prstGeom prst="rect">
            <a:avLst/>
          </a:prstGeom>
          <a:solidFill>
            <a:srgbClr val="FFFFFF"/>
          </a:solidFill>
          <a:ln w="9525">
            <a:solidFill>
              <a:srgbClr val="C0C0C0"/>
            </a:solidFill>
          </a:ln>
          <a:effectLst/>
        </p:spPr>
        <p:txBody>
          <a:bodyPr lIns="91440" tIns="93600" rIns="91440" bIns="504000">
            <a:noAutofit/>
          </a:bodyPr>
          <a:lstStyle>
            <a:lvl1pPr marL="0" indent="0">
              <a:lnSpc>
                <a:spcPct val="100000"/>
              </a:lnSpc>
              <a:spcBef>
                <a:spcPts val="450"/>
              </a:spcBef>
              <a:buNone/>
              <a:defRPr sz="600" b="1" i="0" u="none"/>
            </a:lvl1pPr>
            <a:lvl2pPr marL="0" indent="0">
              <a:lnSpc>
                <a:spcPct val="100000"/>
              </a:lnSpc>
              <a:spcBef>
                <a:spcPts val="0"/>
              </a:spcBef>
              <a:buNone/>
              <a:defRPr sz="525" b="0" i="0" u="none">
                <a:solidFill>
                  <a:srgbClr val="808080"/>
                </a:solidFill>
              </a:defRPr>
            </a:lvl2pPr>
            <a:lvl3pPr marL="0" indent="0">
              <a:lnSpc>
                <a:spcPct val="100000"/>
              </a:lnSpc>
              <a:spcBef>
                <a:spcPts val="75"/>
              </a:spcBef>
              <a:buNone/>
              <a:defRPr sz="525" b="0" i="0" u="none">
                <a:solidFill>
                  <a:srgbClr val="808080"/>
                </a:solidFill>
              </a:defRPr>
            </a:lvl3pPr>
            <a:lvl4pPr marL="0" indent="0">
              <a:lnSpc>
                <a:spcPct val="100000"/>
              </a:lnSpc>
              <a:spcBef>
                <a:spcPts val="75"/>
              </a:spcBef>
              <a:buNone/>
              <a:defRPr sz="525" b="0" i="0" u="none">
                <a:solidFill>
                  <a:srgbClr val="808080"/>
                </a:solidFill>
              </a:defRPr>
            </a:lvl4pPr>
            <a:lvl5pPr marL="0" indent="0">
              <a:lnSpc>
                <a:spcPct val="100000"/>
              </a:lnSpc>
              <a:spcBef>
                <a:spcPts val="75"/>
              </a:spcBef>
              <a:buNone/>
              <a:defRPr sz="525" b="0" i="0" u="none">
                <a:solidFill>
                  <a:srgbClr val="808080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6" name="Text Placeholder 21"/>
          <p:cNvSpPr>
            <a:spLocks noGrp="1"/>
          </p:cNvSpPr>
          <p:nvPr>
            <p:ph type="body" sz="quarter" idx="110"/>
          </p:nvPr>
        </p:nvSpPr>
        <p:spPr>
          <a:xfrm>
            <a:off x="3776826" y="2914650"/>
            <a:ext cx="1584000" cy="1399032"/>
          </a:xfrm>
          <a:prstGeom prst="rect">
            <a:avLst/>
          </a:prstGeom>
          <a:solidFill>
            <a:srgbClr val="FFFFFF"/>
          </a:solidFill>
          <a:ln w="9525">
            <a:solidFill>
              <a:srgbClr val="C0C0C0"/>
            </a:solidFill>
          </a:ln>
          <a:effectLst/>
        </p:spPr>
        <p:txBody>
          <a:bodyPr lIns="91440" tIns="93600" rIns="91440" bIns="504000">
            <a:noAutofit/>
          </a:bodyPr>
          <a:lstStyle>
            <a:lvl1pPr marL="0" indent="0">
              <a:lnSpc>
                <a:spcPct val="100000"/>
              </a:lnSpc>
              <a:spcBef>
                <a:spcPts val="450"/>
              </a:spcBef>
              <a:buNone/>
              <a:defRPr sz="600" b="1" i="0"/>
            </a:lvl1pPr>
            <a:lvl2pPr marL="0" indent="0">
              <a:lnSpc>
                <a:spcPct val="100000"/>
              </a:lnSpc>
              <a:spcBef>
                <a:spcPts val="0"/>
              </a:spcBef>
              <a:buNone/>
              <a:defRPr sz="525" b="0" i="0">
                <a:solidFill>
                  <a:srgbClr val="808080"/>
                </a:solidFill>
              </a:defRPr>
            </a:lvl2pPr>
            <a:lvl3pPr marL="0" indent="0">
              <a:lnSpc>
                <a:spcPct val="100000"/>
              </a:lnSpc>
              <a:spcBef>
                <a:spcPts val="75"/>
              </a:spcBef>
              <a:buNone/>
              <a:defRPr sz="525" b="0" i="0">
                <a:solidFill>
                  <a:srgbClr val="808080"/>
                </a:solidFill>
              </a:defRPr>
            </a:lvl3pPr>
            <a:lvl4pPr marL="0" indent="0">
              <a:lnSpc>
                <a:spcPct val="100000"/>
              </a:lnSpc>
              <a:spcBef>
                <a:spcPts val="75"/>
              </a:spcBef>
              <a:buNone/>
              <a:defRPr sz="525" b="0" i="0">
                <a:solidFill>
                  <a:srgbClr val="808080"/>
                </a:solidFill>
              </a:defRPr>
            </a:lvl4pPr>
            <a:lvl5pPr marL="0" indent="0">
              <a:lnSpc>
                <a:spcPct val="100000"/>
              </a:lnSpc>
              <a:spcBef>
                <a:spcPts val="75"/>
              </a:spcBef>
              <a:buNone/>
              <a:defRPr sz="525" b="0" i="0">
                <a:solidFill>
                  <a:srgbClr val="808080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7" name="Text Placeholder 21"/>
          <p:cNvSpPr>
            <a:spLocks noGrp="1"/>
          </p:cNvSpPr>
          <p:nvPr>
            <p:ph type="body" sz="quarter" idx="111"/>
          </p:nvPr>
        </p:nvSpPr>
        <p:spPr>
          <a:xfrm>
            <a:off x="3776826" y="4626864"/>
            <a:ext cx="1584000" cy="1399032"/>
          </a:xfrm>
          <a:prstGeom prst="rect">
            <a:avLst/>
          </a:prstGeom>
          <a:solidFill>
            <a:srgbClr val="FFFFFF"/>
          </a:solidFill>
          <a:ln w="9525">
            <a:solidFill>
              <a:srgbClr val="C0C0C0"/>
            </a:solidFill>
          </a:ln>
          <a:effectLst/>
        </p:spPr>
        <p:txBody>
          <a:bodyPr lIns="91440" tIns="93600" rIns="91440" bIns="504000">
            <a:noAutofit/>
          </a:bodyPr>
          <a:lstStyle>
            <a:lvl1pPr marL="0" indent="0">
              <a:lnSpc>
                <a:spcPct val="100000"/>
              </a:lnSpc>
              <a:spcBef>
                <a:spcPts val="450"/>
              </a:spcBef>
              <a:buNone/>
              <a:defRPr sz="600" b="1" i="0"/>
            </a:lvl1pPr>
            <a:lvl2pPr marL="0" indent="0">
              <a:lnSpc>
                <a:spcPct val="100000"/>
              </a:lnSpc>
              <a:spcBef>
                <a:spcPts val="0"/>
              </a:spcBef>
              <a:buNone/>
              <a:defRPr sz="525" b="0" i="0">
                <a:solidFill>
                  <a:srgbClr val="808080"/>
                </a:solidFill>
              </a:defRPr>
            </a:lvl2pPr>
            <a:lvl3pPr marL="0" indent="0">
              <a:lnSpc>
                <a:spcPct val="100000"/>
              </a:lnSpc>
              <a:spcBef>
                <a:spcPts val="75"/>
              </a:spcBef>
              <a:buNone/>
              <a:defRPr sz="525" b="0" i="0">
                <a:solidFill>
                  <a:srgbClr val="808080"/>
                </a:solidFill>
              </a:defRPr>
            </a:lvl3pPr>
            <a:lvl4pPr marL="0" indent="0">
              <a:lnSpc>
                <a:spcPct val="100000"/>
              </a:lnSpc>
              <a:spcBef>
                <a:spcPts val="75"/>
              </a:spcBef>
              <a:buNone/>
              <a:defRPr sz="525" b="0" i="0">
                <a:solidFill>
                  <a:srgbClr val="808080"/>
                </a:solidFill>
              </a:defRPr>
            </a:lvl4pPr>
            <a:lvl5pPr marL="0" indent="0">
              <a:lnSpc>
                <a:spcPct val="100000"/>
              </a:lnSpc>
              <a:spcBef>
                <a:spcPts val="75"/>
              </a:spcBef>
              <a:buNone/>
              <a:defRPr sz="525" b="0" i="0">
                <a:solidFill>
                  <a:srgbClr val="808080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8" name="Text Placeholder 21"/>
          <p:cNvSpPr>
            <a:spLocks noGrp="1"/>
          </p:cNvSpPr>
          <p:nvPr>
            <p:ph type="body" sz="quarter" idx="112"/>
          </p:nvPr>
        </p:nvSpPr>
        <p:spPr>
          <a:xfrm>
            <a:off x="5439814" y="2914650"/>
            <a:ext cx="1584000" cy="1399032"/>
          </a:xfrm>
          <a:prstGeom prst="rect">
            <a:avLst/>
          </a:prstGeom>
          <a:solidFill>
            <a:srgbClr val="FFFFFF"/>
          </a:solidFill>
          <a:ln w="9525">
            <a:solidFill>
              <a:srgbClr val="C0C0C0"/>
            </a:solidFill>
          </a:ln>
          <a:effectLst/>
        </p:spPr>
        <p:txBody>
          <a:bodyPr lIns="91440" tIns="93600" rIns="91440" bIns="504000">
            <a:noAutofit/>
          </a:bodyPr>
          <a:lstStyle>
            <a:lvl1pPr marL="0" indent="0">
              <a:lnSpc>
                <a:spcPct val="100000"/>
              </a:lnSpc>
              <a:spcBef>
                <a:spcPts val="450"/>
              </a:spcBef>
              <a:buNone/>
              <a:defRPr sz="600" b="1" i="0"/>
            </a:lvl1pPr>
            <a:lvl2pPr marL="0" indent="0">
              <a:lnSpc>
                <a:spcPct val="100000"/>
              </a:lnSpc>
              <a:spcBef>
                <a:spcPts val="0"/>
              </a:spcBef>
              <a:buNone/>
              <a:defRPr sz="525" b="0" i="0">
                <a:solidFill>
                  <a:srgbClr val="808080"/>
                </a:solidFill>
              </a:defRPr>
            </a:lvl2pPr>
            <a:lvl3pPr marL="0" indent="0">
              <a:lnSpc>
                <a:spcPct val="100000"/>
              </a:lnSpc>
              <a:spcBef>
                <a:spcPts val="75"/>
              </a:spcBef>
              <a:buNone/>
              <a:defRPr sz="525" b="0" i="0">
                <a:solidFill>
                  <a:srgbClr val="808080"/>
                </a:solidFill>
              </a:defRPr>
            </a:lvl3pPr>
            <a:lvl4pPr marL="0" indent="0">
              <a:lnSpc>
                <a:spcPct val="100000"/>
              </a:lnSpc>
              <a:spcBef>
                <a:spcPts val="75"/>
              </a:spcBef>
              <a:buNone/>
              <a:defRPr sz="525" b="0" i="0">
                <a:solidFill>
                  <a:srgbClr val="808080"/>
                </a:solidFill>
              </a:defRPr>
            </a:lvl4pPr>
            <a:lvl5pPr marL="0" indent="0">
              <a:lnSpc>
                <a:spcPct val="100000"/>
              </a:lnSpc>
              <a:spcBef>
                <a:spcPts val="75"/>
              </a:spcBef>
              <a:buNone/>
              <a:defRPr sz="525" b="0" i="0">
                <a:solidFill>
                  <a:srgbClr val="808080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9" name="Text Placeholder 21"/>
          <p:cNvSpPr>
            <a:spLocks noGrp="1"/>
          </p:cNvSpPr>
          <p:nvPr>
            <p:ph type="body" sz="quarter" idx="113"/>
          </p:nvPr>
        </p:nvSpPr>
        <p:spPr>
          <a:xfrm>
            <a:off x="5439814" y="4626864"/>
            <a:ext cx="1584000" cy="1399032"/>
          </a:xfrm>
          <a:prstGeom prst="rect">
            <a:avLst/>
          </a:prstGeom>
          <a:solidFill>
            <a:srgbClr val="FFFFFF"/>
          </a:solidFill>
          <a:ln w="9525">
            <a:solidFill>
              <a:srgbClr val="C0C0C0"/>
            </a:solidFill>
          </a:ln>
          <a:effectLst/>
        </p:spPr>
        <p:txBody>
          <a:bodyPr lIns="91440" tIns="93600" rIns="91440" bIns="504000">
            <a:noAutofit/>
          </a:bodyPr>
          <a:lstStyle>
            <a:lvl1pPr marL="0" indent="0">
              <a:lnSpc>
                <a:spcPct val="100000"/>
              </a:lnSpc>
              <a:spcBef>
                <a:spcPts val="450"/>
              </a:spcBef>
              <a:buNone/>
              <a:defRPr sz="600" b="1" i="0"/>
            </a:lvl1pPr>
            <a:lvl2pPr marL="0" indent="0">
              <a:lnSpc>
                <a:spcPct val="100000"/>
              </a:lnSpc>
              <a:spcBef>
                <a:spcPts val="0"/>
              </a:spcBef>
              <a:buNone/>
              <a:defRPr sz="525" b="0" i="0">
                <a:solidFill>
                  <a:srgbClr val="808080"/>
                </a:solidFill>
              </a:defRPr>
            </a:lvl2pPr>
            <a:lvl3pPr marL="0" indent="0">
              <a:lnSpc>
                <a:spcPct val="100000"/>
              </a:lnSpc>
              <a:spcBef>
                <a:spcPts val="75"/>
              </a:spcBef>
              <a:buNone/>
              <a:defRPr sz="525" b="0" i="0">
                <a:solidFill>
                  <a:srgbClr val="808080"/>
                </a:solidFill>
              </a:defRPr>
            </a:lvl3pPr>
            <a:lvl4pPr marL="0" indent="0">
              <a:lnSpc>
                <a:spcPct val="100000"/>
              </a:lnSpc>
              <a:spcBef>
                <a:spcPts val="75"/>
              </a:spcBef>
              <a:buNone/>
              <a:defRPr sz="525" b="0" i="0">
                <a:solidFill>
                  <a:srgbClr val="808080"/>
                </a:solidFill>
              </a:defRPr>
            </a:lvl4pPr>
            <a:lvl5pPr marL="0" indent="0">
              <a:lnSpc>
                <a:spcPct val="100000"/>
              </a:lnSpc>
              <a:spcBef>
                <a:spcPts val="75"/>
              </a:spcBef>
              <a:buNone/>
              <a:defRPr sz="525" b="0" i="0">
                <a:solidFill>
                  <a:srgbClr val="808080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0" name="Text Placeholder 21"/>
          <p:cNvSpPr>
            <a:spLocks noGrp="1"/>
          </p:cNvSpPr>
          <p:nvPr>
            <p:ph type="body" sz="quarter" idx="114"/>
          </p:nvPr>
        </p:nvSpPr>
        <p:spPr>
          <a:xfrm>
            <a:off x="7102800" y="2914650"/>
            <a:ext cx="1584000" cy="1399032"/>
          </a:xfrm>
          <a:prstGeom prst="rect">
            <a:avLst/>
          </a:prstGeom>
          <a:solidFill>
            <a:srgbClr val="FFFFFF"/>
          </a:solidFill>
          <a:ln w="9525">
            <a:solidFill>
              <a:srgbClr val="C0C0C0"/>
            </a:solidFill>
          </a:ln>
          <a:effectLst/>
        </p:spPr>
        <p:txBody>
          <a:bodyPr lIns="91440" tIns="93600" rIns="91440" bIns="504000">
            <a:noAutofit/>
          </a:bodyPr>
          <a:lstStyle>
            <a:lvl1pPr marL="0" indent="0">
              <a:lnSpc>
                <a:spcPct val="100000"/>
              </a:lnSpc>
              <a:spcBef>
                <a:spcPts val="450"/>
              </a:spcBef>
              <a:buNone/>
              <a:defRPr sz="600" b="1" i="0"/>
            </a:lvl1pPr>
            <a:lvl2pPr marL="0" indent="0">
              <a:lnSpc>
                <a:spcPct val="100000"/>
              </a:lnSpc>
              <a:spcBef>
                <a:spcPts val="0"/>
              </a:spcBef>
              <a:buNone/>
              <a:defRPr sz="525" b="0" i="0">
                <a:solidFill>
                  <a:srgbClr val="808080"/>
                </a:solidFill>
              </a:defRPr>
            </a:lvl2pPr>
            <a:lvl3pPr marL="0" indent="0">
              <a:lnSpc>
                <a:spcPct val="100000"/>
              </a:lnSpc>
              <a:spcBef>
                <a:spcPts val="75"/>
              </a:spcBef>
              <a:buNone/>
              <a:defRPr sz="525" b="0" i="0">
                <a:solidFill>
                  <a:srgbClr val="808080"/>
                </a:solidFill>
              </a:defRPr>
            </a:lvl3pPr>
            <a:lvl4pPr marL="0" indent="0">
              <a:lnSpc>
                <a:spcPct val="100000"/>
              </a:lnSpc>
              <a:spcBef>
                <a:spcPts val="75"/>
              </a:spcBef>
              <a:buNone/>
              <a:defRPr sz="525" b="0" i="0">
                <a:solidFill>
                  <a:srgbClr val="808080"/>
                </a:solidFill>
              </a:defRPr>
            </a:lvl4pPr>
            <a:lvl5pPr marL="0" indent="0">
              <a:lnSpc>
                <a:spcPct val="100000"/>
              </a:lnSpc>
              <a:spcBef>
                <a:spcPts val="75"/>
              </a:spcBef>
              <a:buNone/>
              <a:defRPr sz="525" b="0" i="0">
                <a:solidFill>
                  <a:srgbClr val="808080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1" name="Text Placeholder 21"/>
          <p:cNvSpPr>
            <a:spLocks noGrp="1"/>
          </p:cNvSpPr>
          <p:nvPr>
            <p:ph type="body" sz="quarter" idx="115"/>
          </p:nvPr>
        </p:nvSpPr>
        <p:spPr>
          <a:xfrm>
            <a:off x="7102800" y="4626864"/>
            <a:ext cx="1584000" cy="1399032"/>
          </a:xfrm>
          <a:prstGeom prst="rect">
            <a:avLst/>
          </a:prstGeom>
          <a:solidFill>
            <a:srgbClr val="FFFFFF"/>
          </a:solidFill>
          <a:ln w="9525">
            <a:solidFill>
              <a:srgbClr val="C0C0C0"/>
            </a:solidFill>
          </a:ln>
          <a:effectLst/>
        </p:spPr>
        <p:txBody>
          <a:bodyPr lIns="91440" tIns="93600" rIns="91440" bIns="504000">
            <a:noAutofit/>
          </a:bodyPr>
          <a:lstStyle>
            <a:lvl1pPr marL="0" indent="0">
              <a:lnSpc>
                <a:spcPct val="100000"/>
              </a:lnSpc>
              <a:spcBef>
                <a:spcPts val="450"/>
              </a:spcBef>
              <a:buNone/>
              <a:defRPr sz="600" b="1" i="0"/>
            </a:lvl1pPr>
            <a:lvl2pPr marL="0" indent="0">
              <a:lnSpc>
                <a:spcPct val="100000"/>
              </a:lnSpc>
              <a:spcBef>
                <a:spcPts val="0"/>
              </a:spcBef>
              <a:buNone/>
              <a:defRPr sz="525" b="0" i="0">
                <a:solidFill>
                  <a:srgbClr val="808080"/>
                </a:solidFill>
              </a:defRPr>
            </a:lvl2pPr>
            <a:lvl3pPr marL="0" indent="0">
              <a:lnSpc>
                <a:spcPct val="100000"/>
              </a:lnSpc>
              <a:spcBef>
                <a:spcPts val="75"/>
              </a:spcBef>
              <a:buNone/>
              <a:defRPr sz="525" b="0" i="0">
                <a:solidFill>
                  <a:srgbClr val="808080"/>
                </a:solidFill>
              </a:defRPr>
            </a:lvl3pPr>
            <a:lvl4pPr marL="0" indent="0">
              <a:lnSpc>
                <a:spcPct val="100000"/>
              </a:lnSpc>
              <a:spcBef>
                <a:spcPts val="75"/>
              </a:spcBef>
              <a:buNone/>
              <a:defRPr sz="525" b="0" i="0">
                <a:solidFill>
                  <a:srgbClr val="808080"/>
                </a:solidFill>
              </a:defRPr>
            </a:lvl4pPr>
            <a:lvl5pPr marL="0" indent="0">
              <a:lnSpc>
                <a:spcPct val="100000"/>
              </a:lnSpc>
              <a:spcBef>
                <a:spcPts val="75"/>
              </a:spcBef>
              <a:buNone/>
              <a:defRPr sz="525" b="0" i="0">
                <a:solidFill>
                  <a:srgbClr val="808080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8" name="Text Placeholder 21"/>
          <p:cNvSpPr>
            <a:spLocks noGrp="1"/>
          </p:cNvSpPr>
          <p:nvPr>
            <p:ph type="body" sz="quarter" idx="116"/>
          </p:nvPr>
        </p:nvSpPr>
        <p:spPr>
          <a:xfrm>
            <a:off x="450850" y="4313682"/>
            <a:ext cx="1584000" cy="182880"/>
          </a:xfrm>
          <a:prstGeom prst="rect">
            <a:avLst/>
          </a:prstGeom>
          <a:solidFill>
            <a:srgbClr val="FFFFFF"/>
          </a:solidFill>
          <a:ln w="9525">
            <a:solidFill>
              <a:srgbClr val="C0C0C0"/>
            </a:solidFill>
          </a:ln>
          <a:effectLst/>
        </p:spPr>
        <p:txBody>
          <a:bodyPr lIns="91440" tIns="0" rIns="91440" bIns="0" anchor="ctr" anchorCtr="0">
            <a:noAutofit/>
          </a:bodyPr>
          <a:lstStyle>
            <a:lvl1pPr marL="0" indent="0">
              <a:lnSpc>
                <a:spcPct val="100000"/>
              </a:lnSpc>
              <a:spcBef>
                <a:spcPts val="450"/>
              </a:spcBef>
              <a:buNone/>
              <a:defRPr sz="525" b="1" i="1"/>
            </a:lvl1pPr>
            <a:lvl2pPr marL="0" indent="0">
              <a:lnSpc>
                <a:spcPct val="100000"/>
              </a:lnSpc>
              <a:spcBef>
                <a:spcPts val="0"/>
              </a:spcBef>
              <a:buNone/>
              <a:defRPr sz="525" b="0">
                <a:solidFill>
                  <a:srgbClr val="000000"/>
                </a:solidFill>
              </a:defRPr>
            </a:lvl2pPr>
            <a:lvl3pPr marL="0" indent="0">
              <a:lnSpc>
                <a:spcPct val="100000"/>
              </a:lnSpc>
              <a:spcBef>
                <a:spcPts val="75"/>
              </a:spcBef>
              <a:buNone/>
              <a:defRPr sz="525" b="0" i="1">
                <a:solidFill>
                  <a:srgbClr val="808080"/>
                </a:solidFill>
              </a:defRPr>
            </a:lvl3pPr>
            <a:lvl4pPr marL="0" indent="0">
              <a:lnSpc>
                <a:spcPct val="100000"/>
              </a:lnSpc>
              <a:spcBef>
                <a:spcPts val="75"/>
              </a:spcBef>
              <a:buNone/>
              <a:defRPr sz="525" b="0">
                <a:solidFill>
                  <a:srgbClr val="808080"/>
                </a:solidFill>
              </a:defRPr>
            </a:lvl4pPr>
            <a:lvl5pPr marL="0" indent="0">
              <a:lnSpc>
                <a:spcPct val="100000"/>
              </a:lnSpc>
              <a:spcBef>
                <a:spcPts val="75"/>
              </a:spcBef>
              <a:buNone/>
              <a:defRPr sz="525" b="0">
                <a:solidFill>
                  <a:srgbClr val="808080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9" name="Text Placeholder 21"/>
          <p:cNvSpPr>
            <a:spLocks noGrp="1"/>
          </p:cNvSpPr>
          <p:nvPr>
            <p:ph type="body" sz="quarter" idx="117"/>
          </p:nvPr>
        </p:nvSpPr>
        <p:spPr>
          <a:xfrm>
            <a:off x="450850" y="6020181"/>
            <a:ext cx="1584000" cy="182880"/>
          </a:xfrm>
          <a:prstGeom prst="rect">
            <a:avLst/>
          </a:prstGeom>
          <a:solidFill>
            <a:srgbClr val="FFFFFF"/>
          </a:solidFill>
          <a:ln w="9525">
            <a:solidFill>
              <a:srgbClr val="C0C0C0"/>
            </a:solidFill>
          </a:ln>
          <a:effectLst/>
        </p:spPr>
        <p:txBody>
          <a:bodyPr lIns="91440" tIns="0" rIns="91440" bIns="0" anchor="ctr" anchorCtr="0">
            <a:noAutofit/>
          </a:bodyPr>
          <a:lstStyle>
            <a:lvl1pPr marL="0" indent="0">
              <a:lnSpc>
                <a:spcPct val="100000"/>
              </a:lnSpc>
              <a:spcBef>
                <a:spcPts val="450"/>
              </a:spcBef>
              <a:buNone/>
              <a:defRPr sz="525" b="1" i="1"/>
            </a:lvl1pPr>
            <a:lvl2pPr marL="0" indent="0">
              <a:lnSpc>
                <a:spcPct val="100000"/>
              </a:lnSpc>
              <a:spcBef>
                <a:spcPts val="0"/>
              </a:spcBef>
              <a:buNone/>
              <a:defRPr sz="525" b="0">
                <a:solidFill>
                  <a:srgbClr val="000000"/>
                </a:solidFill>
              </a:defRPr>
            </a:lvl2pPr>
            <a:lvl3pPr marL="0" indent="0">
              <a:lnSpc>
                <a:spcPct val="100000"/>
              </a:lnSpc>
              <a:spcBef>
                <a:spcPts val="75"/>
              </a:spcBef>
              <a:buNone/>
              <a:defRPr sz="525" b="0" i="1">
                <a:solidFill>
                  <a:srgbClr val="808080"/>
                </a:solidFill>
              </a:defRPr>
            </a:lvl3pPr>
            <a:lvl4pPr marL="0" indent="0">
              <a:lnSpc>
                <a:spcPct val="100000"/>
              </a:lnSpc>
              <a:spcBef>
                <a:spcPts val="75"/>
              </a:spcBef>
              <a:buNone/>
              <a:defRPr sz="525" b="0">
                <a:solidFill>
                  <a:srgbClr val="808080"/>
                </a:solidFill>
              </a:defRPr>
            </a:lvl4pPr>
            <a:lvl5pPr marL="0" indent="0">
              <a:lnSpc>
                <a:spcPct val="100000"/>
              </a:lnSpc>
              <a:spcBef>
                <a:spcPts val="75"/>
              </a:spcBef>
              <a:buNone/>
              <a:defRPr sz="525" b="0">
                <a:solidFill>
                  <a:srgbClr val="808080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0" name="Text Placeholder 21"/>
          <p:cNvSpPr>
            <a:spLocks noGrp="1"/>
          </p:cNvSpPr>
          <p:nvPr>
            <p:ph type="body" sz="quarter" idx="118"/>
          </p:nvPr>
        </p:nvSpPr>
        <p:spPr>
          <a:xfrm>
            <a:off x="450850" y="2618232"/>
            <a:ext cx="1584000" cy="182880"/>
          </a:xfrm>
          <a:prstGeom prst="rect">
            <a:avLst/>
          </a:prstGeom>
          <a:solidFill>
            <a:srgbClr val="FFFFFF"/>
          </a:solidFill>
          <a:ln w="9525">
            <a:solidFill>
              <a:srgbClr val="C0C0C0"/>
            </a:solidFill>
          </a:ln>
          <a:effectLst/>
        </p:spPr>
        <p:txBody>
          <a:bodyPr lIns="91440" tIns="0" rIns="91440" bIns="0" anchor="ctr" anchorCtr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525" b="1" i="1"/>
            </a:lvl1pPr>
            <a:lvl2pPr marL="0" indent="0" algn="l" defTabSz="685800" rtl="0" eaLnBrk="1" latinLnBrk="0" hangingPunct="1">
              <a:lnSpc>
                <a:spcPct val="100000"/>
              </a:lnSpc>
              <a:spcBef>
                <a:spcPts val="0"/>
              </a:spcBef>
              <a:buClr>
                <a:srgbClr val="9E3039"/>
              </a:buClr>
              <a:buFont typeface="Arial" pitchFamily="34" charset="0"/>
              <a:buNone/>
              <a:defRPr kumimoji="0" lang="en-US" sz="525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2pPr>
            <a:lvl3pPr marL="0" indent="0" algn="l" defTabSz="685800" rtl="0" eaLnBrk="1" latinLnBrk="0" hangingPunct="1">
              <a:lnSpc>
                <a:spcPct val="100000"/>
              </a:lnSpc>
              <a:spcBef>
                <a:spcPts val="75"/>
              </a:spcBef>
              <a:buClr>
                <a:srgbClr val="9E3039"/>
              </a:buClr>
              <a:buFont typeface="Arial" pitchFamily="34" charset="0"/>
              <a:buNone/>
              <a:defRPr kumimoji="0" lang="en-US" sz="525" b="0" i="1" u="none" strike="noStrike" kern="1200" cap="none" spc="0" normalizeH="0" baseline="0" noProof="0" dirty="0" smtClean="0">
                <a:ln>
                  <a:noFill/>
                </a:ln>
                <a:solidFill>
                  <a:srgbClr val="808080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3pPr>
            <a:lvl4pPr marL="0" indent="0" algn="l" defTabSz="685800" rtl="0" eaLnBrk="1" latinLnBrk="0" hangingPunct="1">
              <a:lnSpc>
                <a:spcPct val="100000"/>
              </a:lnSpc>
              <a:spcBef>
                <a:spcPts val="75"/>
              </a:spcBef>
              <a:buClr>
                <a:srgbClr val="9E3039"/>
              </a:buClr>
              <a:buFont typeface="Arial" pitchFamily="34" charset="0"/>
              <a:buNone/>
              <a:defRPr kumimoji="0" lang="en-US" sz="525" b="0" i="0" u="none" strike="noStrike" kern="1200" cap="none" spc="0" normalizeH="0" baseline="0" noProof="0" dirty="0" smtClean="0">
                <a:ln>
                  <a:noFill/>
                </a:ln>
                <a:solidFill>
                  <a:srgbClr val="808080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4pPr>
            <a:lvl5pPr marL="0" indent="0" algn="l" defTabSz="685800" rtl="0" eaLnBrk="1" latinLnBrk="0" hangingPunct="1">
              <a:lnSpc>
                <a:spcPct val="100000"/>
              </a:lnSpc>
              <a:spcBef>
                <a:spcPts val="75"/>
              </a:spcBef>
              <a:buClr>
                <a:srgbClr val="9E3039"/>
              </a:buClr>
              <a:buFont typeface="Arial" pitchFamily="34" charset="0"/>
              <a:buNone/>
              <a:defRPr kumimoji="0" lang="en-US" sz="525" b="0" i="0" u="none" strike="noStrike" kern="1200" cap="none" spc="0" normalizeH="0" baseline="0" noProof="0" dirty="0">
                <a:ln>
                  <a:noFill/>
                </a:ln>
                <a:solidFill>
                  <a:srgbClr val="808080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1" name="Text Placeholder 21"/>
          <p:cNvSpPr>
            <a:spLocks noGrp="1"/>
          </p:cNvSpPr>
          <p:nvPr>
            <p:ph type="body" sz="quarter" idx="119"/>
          </p:nvPr>
        </p:nvSpPr>
        <p:spPr>
          <a:xfrm>
            <a:off x="2113838" y="2618232"/>
            <a:ext cx="1584000" cy="182880"/>
          </a:xfrm>
          <a:prstGeom prst="rect">
            <a:avLst/>
          </a:prstGeom>
          <a:solidFill>
            <a:srgbClr val="FFFFFF"/>
          </a:solidFill>
          <a:ln w="9525">
            <a:solidFill>
              <a:srgbClr val="C0C0C0"/>
            </a:solidFill>
          </a:ln>
          <a:effectLst/>
        </p:spPr>
        <p:txBody>
          <a:bodyPr lIns="91440" tIns="0" rIns="91440" bIns="0" anchor="ctr" anchorCtr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525" b="1" i="1"/>
            </a:lvl1pPr>
            <a:lvl2pPr marL="0" indent="0">
              <a:lnSpc>
                <a:spcPct val="100000"/>
              </a:lnSpc>
              <a:spcBef>
                <a:spcPts val="0"/>
              </a:spcBef>
              <a:buNone/>
              <a:defRPr sz="525" b="0">
                <a:solidFill>
                  <a:schemeClr val="tx1"/>
                </a:solidFill>
              </a:defRPr>
            </a:lvl2pPr>
            <a:lvl3pPr marL="0" indent="0">
              <a:lnSpc>
                <a:spcPct val="100000"/>
              </a:lnSpc>
              <a:spcBef>
                <a:spcPts val="75"/>
              </a:spcBef>
              <a:buNone/>
              <a:defRPr sz="525" b="0" i="1">
                <a:solidFill>
                  <a:srgbClr val="808080"/>
                </a:solidFill>
              </a:defRPr>
            </a:lvl3pPr>
            <a:lvl4pPr marL="0" indent="0">
              <a:lnSpc>
                <a:spcPct val="100000"/>
              </a:lnSpc>
              <a:spcBef>
                <a:spcPts val="75"/>
              </a:spcBef>
              <a:buNone/>
              <a:defRPr sz="525" b="0">
                <a:solidFill>
                  <a:srgbClr val="808080"/>
                </a:solidFill>
              </a:defRPr>
            </a:lvl4pPr>
            <a:lvl5pPr marL="0" indent="0">
              <a:lnSpc>
                <a:spcPct val="100000"/>
              </a:lnSpc>
              <a:spcBef>
                <a:spcPts val="75"/>
              </a:spcBef>
              <a:buNone/>
              <a:defRPr sz="525" b="0">
                <a:solidFill>
                  <a:srgbClr val="808080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2" name="Text Placeholder 21"/>
          <p:cNvSpPr>
            <a:spLocks noGrp="1"/>
          </p:cNvSpPr>
          <p:nvPr>
            <p:ph type="body" sz="quarter" idx="120"/>
          </p:nvPr>
        </p:nvSpPr>
        <p:spPr>
          <a:xfrm>
            <a:off x="3776826" y="2618232"/>
            <a:ext cx="1584000" cy="182880"/>
          </a:xfrm>
          <a:prstGeom prst="rect">
            <a:avLst/>
          </a:prstGeom>
          <a:solidFill>
            <a:srgbClr val="FFFFFF"/>
          </a:solidFill>
          <a:ln w="9525">
            <a:solidFill>
              <a:srgbClr val="C0C0C0"/>
            </a:solidFill>
          </a:ln>
          <a:effectLst/>
        </p:spPr>
        <p:txBody>
          <a:bodyPr lIns="91440" tIns="0" rIns="91440" bIns="0" anchor="ctr" anchorCtr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525" b="1" i="1"/>
            </a:lvl1pPr>
            <a:lvl2pPr marL="0" indent="0">
              <a:lnSpc>
                <a:spcPct val="100000"/>
              </a:lnSpc>
              <a:spcBef>
                <a:spcPts val="0"/>
              </a:spcBef>
              <a:buNone/>
              <a:defRPr sz="525" b="0">
                <a:solidFill>
                  <a:srgbClr val="000000"/>
                </a:solidFill>
              </a:defRPr>
            </a:lvl2pPr>
            <a:lvl3pPr marL="0" indent="0">
              <a:lnSpc>
                <a:spcPct val="100000"/>
              </a:lnSpc>
              <a:spcBef>
                <a:spcPts val="75"/>
              </a:spcBef>
              <a:buNone/>
              <a:defRPr sz="525" b="0" i="1">
                <a:solidFill>
                  <a:srgbClr val="808080"/>
                </a:solidFill>
              </a:defRPr>
            </a:lvl3pPr>
            <a:lvl4pPr marL="0" indent="0">
              <a:lnSpc>
                <a:spcPct val="100000"/>
              </a:lnSpc>
              <a:spcBef>
                <a:spcPts val="75"/>
              </a:spcBef>
              <a:buNone/>
              <a:defRPr sz="525" b="0">
                <a:solidFill>
                  <a:srgbClr val="808080"/>
                </a:solidFill>
              </a:defRPr>
            </a:lvl4pPr>
            <a:lvl5pPr marL="0" indent="0">
              <a:lnSpc>
                <a:spcPct val="100000"/>
              </a:lnSpc>
              <a:spcBef>
                <a:spcPts val="75"/>
              </a:spcBef>
              <a:buNone/>
              <a:defRPr sz="525" b="0">
                <a:solidFill>
                  <a:srgbClr val="808080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3" name="Text Placeholder 21"/>
          <p:cNvSpPr>
            <a:spLocks noGrp="1"/>
          </p:cNvSpPr>
          <p:nvPr>
            <p:ph type="body" sz="quarter" idx="121"/>
          </p:nvPr>
        </p:nvSpPr>
        <p:spPr>
          <a:xfrm>
            <a:off x="5439814" y="2618232"/>
            <a:ext cx="1584000" cy="182880"/>
          </a:xfrm>
          <a:prstGeom prst="rect">
            <a:avLst/>
          </a:prstGeom>
          <a:solidFill>
            <a:srgbClr val="FFFFFF"/>
          </a:solidFill>
          <a:ln w="9525">
            <a:solidFill>
              <a:srgbClr val="C0C0C0"/>
            </a:solidFill>
          </a:ln>
          <a:effectLst/>
        </p:spPr>
        <p:txBody>
          <a:bodyPr lIns="91440" tIns="0" rIns="91440" bIns="0" anchor="ctr" anchorCtr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525" b="1" i="1"/>
            </a:lvl1pPr>
            <a:lvl2pPr marL="0" indent="0">
              <a:lnSpc>
                <a:spcPct val="100000"/>
              </a:lnSpc>
              <a:spcBef>
                <a:spcPts val="0"/>
              </a:spcBef>
              <a:buNone/>
              <a:defRPr sz="525" b="0">
                <a:solidFill>
                  <a:srgbClr val="000000"/>
                </a:solidFill>
              </a:defRPr>
            </a:lvl2pPr>
            <a:lvl3pPr marL="0" indent="0">
              <a:lnSpc>
                <a:spcPct val="100000"/>
              </a:lnSpc>
              <a:spcBef>
                <a:spcPts val="75"/>
              </a:spcBef>
              <a:buNone/>
              <a:defRPr sz="525" b="0" i="1">
                <a:solidFill>
                  <a:srgbClr val="808080"/>
                </a:solidFill>
              </a:defRPr>
            </a:lvl3pPr>
            <a:lvl4pPr marL="0" indent="0">
              <a:lnSpc>
                <a:spcPct val="100000"/>
              </a:lnSpc>
              <a:spcBef>
                <a:spcPts val="75"/>
              </a:spcBef>
              <a:buNone/>
              <a:defRPr sz="525" b="0">
                <a:solidFill>
                  <a:srgbClr val="808080"/>
                </a:solidFill>
              </a:defRPr>
            </a:lvl4pPr>
            <a:lvl5pPr marL="0" indent="0">
              <a:lnSpc>
                <a:spcPct val="100000"/>
              </a:lnSpc>
              <a:spcBef>
                <a:spcPts val="75"/>
              </a:spcBef>
              <a:buNone/>
              <a:defRPr sz="525" b="0">
                <a:solidFill>
                  <a:srgbClr val="808080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4" name="Text Placeholder 21"/>
          <p:cNvSpPr>
            <a:spLocks noGrp="1"/>
          </p:cNvSpPr>
          <p:nvPr>
            <p:ph type="body" sz="quarter" idx="122"/>
          </p:nvPr>
        </p:nvSpPr>
        <p:spPr>
          <a:xfrm>
            <a:off x="7102800" y="2618232"/>
            <a:ext cx="1584000" cy="182880"/>
          </a:xfrm>
          <a:prstGeom prst="rect">
            <a:avLst/>
          </a:prstGeom>
          <a:solidFill>
            <a:srgbClr val="FFFFFF"/>
          </a:solidFill>
          <a:ln w="9525">
            <a:solidFill>
              <a:srgbClr val="C0C0C0"/>
            </a:solidFill>
          </a:ln>
          <a:effectLst/>
        </p:spPr>
        <p:txBody>
          <a:bodyPr lIns="91440" tIns="0" rIns="91440" bIns="0" anchor="ctr" anchorCtr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525" b="1" i="1"/>
            </a:lvl1pPr>
            <a:lvl2pPr marL="0" indent="0">
              <a:lnSpc>
                <a:spcPct val="100000"/>
              </a:lnSpc>
              <a:spcBef>
                <a:spcPts val="0"/>
              </a:spcBef>
              <a:buNone/>
              <a:defRPr sz="525" b="0">
                <a:solidFill>
                  <a:srgbClr val="000000"/>
                </a:solidFill>
              </a:defRPr>
            </a:lvl2pPr>
            <a:lvl3pPr marL="0" indent="0">
              <a:lnSpc>
                <a:spcPct val="100000"/>
              </a:lnSpc>
              <a:spcBef>
                <a:spcPts val="75"/>
              </a:spcBef>
              <a:buNone/>
              <a:defRPr sz="525" b="0" i="1">
                <a:solidFill>
                  <a:srgbClr val="808080"/>
                </a:solidFill>
              </a:defRPr>
            </a:lvl3pPr>
            <a:lvl4pPr marL="0" indent="0">
              <a:lnSpc>
                <a:spcPct val="100000"/>
              </a:lnSpc>
              <a:spcBef>
                <a:spcPts val="75"/>
              </a:spcBef>
              <a:buNone/>
              <a:defRPr sz="525" b="0">
                <a:solidFill>
                  <a:srgbClr val="808080"/>
                </a:solidFill>
              </a:defRPr>
            </a:lvl4pPr>
            <a:lvl5pPr marL="0" indent="0">
              <a:lnSpc>
                <a:spcPct val="100000"/>
              </a:lnSpc>
              <a:spcBef>
                <a:spcPts val="75"/>
              </a:spcBef>
              <a:buNone/>
              <a:defRPr sz="525" b="0">
                <a:solidFill>
                  <a:srgbClr val="808080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5" name="Text Placeholder 21"/>
          <p:cNvSpPr>
            <a:spLocks noGrp="1"/>
          </p:cNvSpPr>
          <p:nvPr>
            <p:ph type="body" sz="quarter" idx="123"/>
          </p:nvPr>
        </p:nvSpPr>
        <p:spPr>
          <a:xfrm>
            <a:off x="2113838" y="4313682"/>
            <a:ext cx="1584000" cy="182880"/>
          </a:xfrm>
          <a:prstGeom prst="rect">
            <a:avLst/>
          </a:prstGeom>
          <a:solidFill>
            <a:srgbClr val="FFFFFF"/>
          </a:solidFill>
          <a:ln w="9525">
            <a:solidFill>
              <a:srgbClr val="C0C0C0"/>
            </a:solidFill>
          </a:ln>
          <a:effectLst/>
        </p:spPr>
        <p:txBody>
          <a:bodyPr lIns="91440" tIns="0" rIns="91440" bIns="0" anchor="ctr" anchorCtr="0">
            <a:noAutofit/>
          </a:bodyPr>
          <a:lstStyle>
            <a:lvl1pPr marL="0" indent="0">
              <a:lnSpc>
                <a:spcPct val="100000"/>
              </a:lnSpc>
              <a:spcBef>
                <a:spcPts val="450"/>
              </a:spcBef>
              <a:buNone/>
              <a:defRPr sz="525" b="1" i="1"/>
            </a:lvl1pPr>
            <a:lvl2pPr marL="0" indent="0">
              <a:lnSpc>
                <a:spcPct val="100000"/>
              </a:lnSpc>
              <a:spcBef>
                <a:spcPts val="0"/>
              </a:spcBef>
              <a:buNone/>
              <a:defRPr sz="525" b="0">
                <a:solidFill>
                  <a:srgbClr val="000000"/>
                </a:solidFill>
              </a:defRPr>
            </a:lvl2pPr>
            <a:lvl3pPr marL="0" indent="0">
              <a:lnSpc>
                <a:spcPct val="100000"/>
              </a:lnSpc>
              <a:spcBef>
                <a:spcPts val="75"/>
              </a:spcBef>
              <a:buNone/>
              <a:defRPr sz="525" b="0" i="1">
                <a:solidFill>
                  <a:srgbClr val="808080"/>
                </a:solidFill>
              </a:defRPr>
            </a:lvl3pPr>
            <a:lvl4pPr marL="0" indent="0">
              <a:lnSpc>
                <a:spcPct val="100000"/>
              </a:lnSpc>
              <a:spcBef>
                <a:spcPts val="75"/>
              </a:spcBef>
              <a:buNone/>
              <a:defRPr sz="525" b="0">
                <a:solidFill>
                  <a:srgbClr val="808080"/>
                </a:solidFill>
              </a:defRPr>
            </a:lvl4pPr>
            <a:lvl5pPr marL="0" indent="0">
              <a:lnSpc>
                <a:spcPct val="100000"/>
              </a:lnSpc>
              <a:spcBef>
                <a:spcPts val="75"/>
              </a:spcBef>
              <a:buNone/>
              <a:defRPr sz="525" b="0">
                <a:solidFill>
                  <a:srgbClr val="808080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6" name="Text Placeholder 21"/>
          <p:cNvSpPr>
            <a:spLocks noGrp="1"/>
          </p:cNvSpPr>
          <p:nvPr>
            <p:ph type="body" sz="quarter" idx="124"/>
          </p:nvPr>
        </p:nvSpPr>
        <p:spPr>
          <a:xfrm>
            <a:off x="2113838" y="6024245"/>
            <a:ext cx="1584000" cy="182880"/>
          </a:xfrm>
          <a:prstGeom prst="rect">
            <a:avLst/>
          </a:prstGeom>
          <a:solidFill>
            <a:srgbClr val="FFFFFF"/>
          </a:solidFill>
          <a:ln w="9525">
            <a:solidFill>
              <a:srgbClr val="C0C0C0"/>
            </a:solidFill>
          </a:ln>
          <a:effectLst/>
        </p:spPr>
        <p:txBody>
          <a:bodyPr lIns="91440" tIns="0" rIns="91440" bIns="0" anchor="ctr" anchorCtr="0">
            <a:noAutofit/>
          </a:bodyPr>
          <a:lstStyle>
            <a:lvl1pPr marL="0" indent="0">
              <a:lnSpc>
                <a:spcPct val="100000"/>
              </a:lnSpc>
              <a:spcBef>
                <a:spcPts val="450"/>
              </a:spcBef>
              <a:buNone/>
              <a:defRPr sz="525" b="1" i="1"/>
            </a:lvl1pPr>
            <a:lvl2pPr marL="0" indent="0">
              <a:lnSpc>
                <a:spcPct val="100000"/>
              </a:lnSpc>
              <a:spcBef>
                <a:spcPts val="0"/>
              </a:spcBef>
              <a:buNone/>
              <a:defRPr sz="525" b="0">
                <a:solidFill>
                  <a:srgbClr val="000000"/>
                </a:solidFill>
              </a:defRPr>
            </a:lvl2pPr>
            <a:lvl3pPr marL="0" indent="0">
              <a:lnSpc>
                <a:spcPct val="100000"/>
              </a:lnSpc>
              <a:spcBef>
                <a:spcPts val="75"/>
              </a:spcBef>
              <a:buNone/>
              <a:defRPr sz="525" b="0" i="1">
                <a:solidFill>
                  <a:srgbClr val="808080"/>
                </a:solidFill>
              </a:defRPr>
            </a:lvl3pPr>
            <a:lvl4pPr marL="0" indent="0">
              <a:lnSpc>
                <a:spcPct val="100000"/>
              </a:lnSpc>
              <a:spcBef>
                <a:spcPts val="75"/>
              </a:spcBef>
              <a:buNone/>
              <a:defRPr sz="525" b="0">
                <a:solidFill>
                  <a:srgbClr val="808080"/>
                </a:solidFill>
              </a:defRPr>
            </a:lvl4pPr>
            <a:lvl5pPr marL="0" indent="0">
              <a:lnSpc>
                <a:spcPct val="100000"/>
              </a:lnSpc>
              <a:spcBef>
                <a:spcPts val="75"/>
              </a:spcBef>
              <a:buNone/>
              <a:defRPr sz="525" b="0">
                <a:solidFill>
                  <a:srgbClr val="808080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7" name="Text Placeholder 21"/>
          <p:cNvSpPr>
            <a:spLocks noGrp="1"/>
          </p:cNvSpPr>
          <p:nvPr>
            <p:ph type="body" sz="quarter" idx="125"/>
          </p:nvPr>
        </p:nvSpPr>
        <p:spPr>
          <a:xfrm>
            <a:off x="3776826" y="4313682"/>
            <a:ext cx="1584000" cy="182880"/>
          </a:xfrm>
          <a:prstGeom prst="rect">
            <a:avLst/>
          </a:prstGeom>
          <a:solidFill>
            <a:srgbClr val="FFFFFF"/>
          </a:solidFill>
          <a:ln w="9525">
            <a:solidFill>
              <a:srgbClr val="C0C0C0"/>
            </a:solidFill>
          </a:ln>
          <a:effectLst/>
        </p:spPr>
        <p:txBody>
          <a:bodyPr lIns="91440" tIns="0" rIns="91440" bIns="0" anchor="ctr" anchorCtr="0">
            <a:noAutofit/>
          </a:bodyPr>
          <a:lstStyle>
            <a:lvl1pPr marL="0" indent="0">
              <a:lnSpc>
                <a:spcPct val="100000"/>
              </a:lnSpc>
              <a:spcBef>
                <a:spcPts val="450"/>
              </a:spcBef>
              <a:buNone/>
              <a:defRPr sz="525" b="1" i="1"/>
            </a:lvl1pPr>
            <a:lvl2pPr marL="0" indent="0">
              <a:lnSpc>
                <a:spcPct val="100000"/>
              </a:lnSpc>
              <a:spcBef>
                <a:spcPts val="0"/>
              </a:spcBef>
              <a:buNone/>
              <a:defRPr sz="525" b="0">
                <a:solidFill>
                  <a:srgbClr val="000000"/>
                </a:solidFill>
              </a:defRPr>
            </a:lvl2pPr>
            <a:lvl3pPr marL="0" indent="0">
              <a:lnSpc>
                <a:spcPct val="100000"/>
              </a:lnSpc>
              <a:spcBef>
                <a:spcPts val="75"/>
              </a:spcBef>
              <a:buNone/>
              <a:defRPr sz="525" b="0" i="1">
                <a:solidFill>
                  <a:srgbClr val="808080"/>
                </a:solidFill>
              </a:defRPr>
            </a:lvl3pPr>
            <a:lvl4pPr marL="0" indent="0">
              <a:lnSpc>
                <a:spcPct val="100000"/>
              </a:lnSpc>
              <a:spcBef>
                <a:spcPts val="75"/>
              </a:spcBef>
              <a:buNone/>
              <a:defRPr sz="525" b="0">
                <a:solidFill>
                  <a:srgbClr val="808080"/>
                </a:solidFill>
              </a:defRPr>
            </a:lvl4pPr>
            <a:lvl5pPr marL="0" indent="0">
              <a:lnSpc>
                <a:spcPct val="100000"/>
              </a:lnSpc>
              <a:spcBef>
                <a:spcPts val="75"/>
              </a:spcBef>
              <a:buNone/>
              <a:defRPr sz="525" b="0">
                <a:solidFill>
                  <a:srgbClr val="808080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8" name="Text Placeholder 21"/>
          <p:cNvSpPr>
            <a:spLocks noGrp="1"/>
          </p:cNvSpPr>
          <p:nvPr>
            <p:ph type="body" sz="quarter" idx="126"/>
          </p:nvPr>
        </p:nvSpPr>
        <p:spPr>
          <a:xfrm>
            <a:off x="3776826" y="6024245"/>
            <a:ext cx="1584000" cy="182880"/>
          </a:xfrm>
          <a:prstGeom prst="rect">
            <a:avLst/>
          </a:prstGeom>
          <a:solidFill>
            <a:srgbClr val="FFFFFF"/>
          </a:solidFill>
          <a:ln w="9525">
            <a:solidFill>
              <a:srgbClr val="C0C0C0"/>
            </a:solidFill>
          </a:ln>
          <a:effectLst/>
        </p:spPr>
        <p:txBody>
          <a:bodyPr lIns="91440" tIns="0" rIns="91440" bIns="0" anchor="ctr" anchorCtr="0">
            <a:noAutofit/>
          </a:bodyPr>
          <a:lstStyle>
            <a:lvl1pPr marL="0" indent="0">
              <a:lnSpc>
                <a:spcPct val="100000"/>
              </a:lnSpc>
              <a:spcBef>
                <a:spcPts val="450"/>
              </a:spcBef>
              <a:buNone/>
              <a:defRPr sz="525" b="1" i="1"/>
            </a:lvl1pPr>
            <a:lvl2pPr marL="0" indent="0">
              <a:lnSpc>
                <a:spcPct val="100000"/>
              </a:lnSpc>
              <a:spcBef>
                <a:spcPts val="0"/>
              </a:spcBef>
              <a:buNone/>
              <a:defRPr sz="525" b="0">
                <a:solidFill>
                  <a:srgbClr val="000000"/>
                </a:solidFill>
              </a:defRPr>
            </a:lvl2pPr>
            <a:lvl3pPr marL="0" indent="0">
              <a:lnSpc>
                <a:spcPct val="100000"/>
              </a:lnSpc>
              <a:spcBef>
                <a:spcPts val="75"/>
              </a:spcBef>
              <a:buNone/>
              <a:defRPr sz="525" b="0" i="1">
                <a:solidFill>
                  <a:srgbClr val="808080"/>
                </a:solidFill>
              </a:defRPr>
            </a:lvl3pPr>
            <a:lvl4pPr marL="0" indent="0">
              <a:lnSpc>
                <a:spcPct val="100000"/>
              </a:lnSpc>
              <a:spcBef>
                <a:spcPts val="75"/>
              </a:spcBef>
              <a:buNone/>
              <a:defRPr sz="525" b="0">
                <a:solidFill>
                  <a:srgbClr val="808080"/>
                </a:solidFill>
              </a:defRPr>
            </a:lvl4pPr>
            <a:lvl5pPr marL="0" indent="0">
              <a:lnSpc>
                <a:spcPct val="100000"/>
              </a:lnSpc>
              <a:spcBef>
                <a:spcPts val="75"/>
              </a:spcBef>
              <a:buNone/>
              <a:defRPr sz="525" b="0">
                <a:solidFill>
                  <a:srgbClr val="808080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9" name="Text Placeholder 21"/>
          <p:cNvSpPr>
            <a:spLocks noGrp="1"/>
          </p:cNvSpPr>
          <p:nvPr>
            <p:ph type="body" sz="quarter" idx="127"/>
          </p:nvPr>
        </p:nvSpPr>
        <p:spPr>
          <a:xfrm>
            <a:off x="5439814" y="4313682"/>
            <a:ext cx="1584000" cy="182880"/>
          </a:xfrm>
          <a:prstGeom prst="rect">
            <a:avLst/>
          </a:prstGeom>
          <a:solidFill>
            <a:srgbClr val="FFFFFF"/>
          </a:solidFill>
          <a:ln w="9525">
            <a:solidFill>
              <a:srgbClr val="C0C0C0"/>
            </a:solidFill>
          </a:ln>
          <a:effectLst/>
        </p:spPr>
        <p:txBody>
          <a:bodyPr lIns="91440" tIns="0" rIns="91440" bIns="0" anchor="ctr" anchorCtr="0">
            <a:noAutofit/>
          </a:bodyPr>
          <a:lstStyle>
            <a:lvl1pPr marL="0" indent="0">
              <a:lnSpc>
                <a:spcPct val="100000"/>
              </a:lnSpc>
              <a:spcBef>
                <a:spcPts val="450"/>
              </a:spcBef>
              <a:buNone/>
              <a:defRPr sz="525" b="1" i="1"/>
            </a:lvl1pPr>
            <a:lvl2pPr marL="0" indent="0">
              <a:lnSpc>
                <a:spcPct val="100000"/>
              </a:lnSpc>
              <a:spcBef>
                <a:spcPts val="0"/>
              </a:spcBef>
              <a:buNone/>
              <a:defRPr sz="525" b="0">
                <a:solidFill>
                  <a:srgbClr val="000000"/>
                </a:solidFill>
              </a:defRPr>
            </a:lvl2pPr>
            <a:lvl3pPr marL="0" indent="0">
              <a:lnSpc>
                <a:spcPct val="100000"/>
              </a:lnSpc>
              <a:spcBef>
                <a:spcPts val="75"/>
              </a:spcBef>
              <a:buNone/>
              <a:defRPr sz="525" b="0" i="1">
                <a:solidFill>
                  <a:srgbClr val="808080"/>
                </a:solidFill>
              </a:defRPr>
            </a:lvl3pPr>
            <a:lvl4pPr marL="0" indent="0">
              <a:lnSpc>
                <a:spcPct val="100000"/>
              </a:lnSpc>
              <a:spcBef>
                <a:spcPts val="75"/>
              </a:spcBef>
              <a:buNone/>
              <a:defRPr sz="525" b="0">
                <a:solidFill>
                  <a:srgbClr val="808080"/>
                </a:solidFill>
              </a:defRPr>
            </a:lvl4pPr>
            <a:lvl5pPr marL="0" indent="0">
              <a:lnSpc>
                <a:spcPct val="100000"/>
              </a:lnSpc>
              <a:spcBef>
                <a:spcPts val="75"/>
              </a:spcBef>
              <a:buNone/>
              <a:defRPr sz="525" b="0">
                <a:solidFill>
                  <a:srgbClr val="808080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0" name="Text Placeholder 21"/>
          <p:cNvSpPr>
            <a:spLocks noGrp="1"/>
          </p:cNvSpPr>
          <p:nvPr>
            <p:ph type="body" sz="quarter" idx="128"/>
          </p:nvPr>
        </p:nvSpPr>
        <p:spPr>
          <a:xfrm>
            <a:off x="5439814" y="6024245"/>
            <a:ext cx="1584000" cy="182880"/>
          </a:xfrm>
          <a:prstGeom prst="rect">
            <a:avLst/>
          </a:prstGeom>
          <a:solidFill>
            <a:srgbClr val="FFFFFF"/>
          </a:solidFill>
          <a:ln w="9525">
            <a:solidFill>
              <a:srgbClr val="C0C0C0"/>
            </a:solidFill>
          </a:ln>
          <a:effectLst/>
        </p:spPr>
        <p:txBody>
          <a:bodyPr lIns="91440" tIns="0" rIns="91440" bIns="0" anchor="ctr" anchorCtr="0">
            <a:noAutofit/>
          </a:bodyPr>
          <a:lstStyle>
            <a:lvl1pPr marL="0" indent="0">
              <a:lnSpc>
                <a:spcPct val="100000"/>
              </a:lnSpc>
              <a:spcBef>
                <a:spcPts val="450"/>
              </a:spcBef>
              <a:buNone/>
              <a:defRPr sz="525" b="1" i="1"/>
            </a:lvl1pPr>
            <a:lvl2pPr marL="0" indent="0">
              <a:lnSpc>
                <a:spcPct val="100000"/>
              </a:lnSpc>
              <a:spcBef>
                <a:spcPts val="0"/>
              </a:spcBef>
              <a:buNone/>
              <a:defRPr sz="525" b="0">
                <a:solidFill>
                  <a:srgbClr val="000000"/>
                </a:solidFill>
              </a:defRPr>
            </a:lvl2pPr>
            <a:lvl3pPr marL="0" indent="0">
              <a:lnSpc>
                <a:spcPct val="100000"/>
              </a:lnSpc>
              <a:spcBef>
                <a:spcPts val="75"/>
              </a:spcBef>
              <a:buNone/>
              <a:defRPr sz="525" b="0" i="1">
                <a:solidFill>
                  <a:srgbClr val="808080"/>
                </a:solidFill>
              </a:defRPr>
            </a:lvl3pPr>
            <a:lvl4pPr marL="0" indent="0">
              <a:lnSpc>
                <a:spcPct val="100000"/>
              </a:lnSpc>
              <a:spcBef>
                <a:spcPts val="75"/>
              </a:spcBef>
              <a:buNone/>
              <a:defRPr sz="525" b="0">
                <a:solidFill>
                  <a:srgbClr val="808080"/>
                </a:solidFill>
              </a:defRPr>
            </a:lvl4pPr>
            <a:lvl5pPr marL="0" indent="0">
              <a:lnSpc>
                <a:spcPct val="100000"/>
              </a:lnSpc>
              <a:spcBef>
                <a:spcPts val="75"/>
              </a:spcBef>
              <a:buNone/>
              <a:defRPr sz="525" b="0">
                <a:solidFill>
                  <a:srgbClr val="808080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1" name="Text Placeholder 21"/>
          <p:cNvSpPr>
            <a:spLocks noGrp="1"/>
          </p:cNvSpPr>
          <p:nvPr>
            <p:ph type="body" sz="quarter" idx="129"/>
          </p:nvPr>
        </p:nvSpPr>
        <p:spPr>
          <a:xfrm>
            <a:off x="7102800" y="4313682"/>
            <a:ext cx="1584000" cy="182880"/>
          </a:xfrm>
          <a:prstGeom prst="rect">
            <a:avLst/>
          </a:prstGeom>
          <a:solidFill>
            <a:srgbClr val="FFFFFF"/>
          </a:solidFill>
          <a:ln w="9525">
            <a:solidFill>
              <a:srgbClr val="C0C0C0"/>
            </a:solidFill>
          </a:ln>
          <a:effectLst/>
        </p:spPr>
        <p:txBody>
          <a:bodyPr lIns="91440" tIns="0" rIns="91440" bIns="0" anchor="ctr" anchorCtr="0">
            <a:noAutofit/>
          </a:bodyPr>
          <a:lstStyle>
            <a:lvl1pPr marL="0" indent="0">
              <a:lnSpc>
                <a:spcPct val="100000"/>
              </a:lnSpc>
              <a:spcBef>
                <a:spcPts val="450"/>
              </a:spcBef>
              <a:buNone/>
              <a:defRPr sz="525" b="1" i="1"/>
            </a:lvl1pPr>
            <a:lvl2pPr marL="0" indent="0">
              <a:lnSpc>
                <a:spcPct val="100000"/>
              </a:lnSpc>
              <a:spcBef>
                <a:spcPts val="0"/>
              </a:spcBef>
              <a:buNone/>
              <a:defRPr sz="525" b="0">
                <a:solidFill>
                  <a:srgbClr val="000000"/>
                </a:solidFill>
              </a:defRPr>
            </a:lvl2pPr>
            <a:lvl3pPr marL="0" indent="0">
              <a:lnSpc>
                <a:spcPct val="100000"/>
              </a:lnSpc>
              <a:spcBef>
                <a:spcPts val="75"/>
              </a:spcBef>
              <a:buNone/>
              <a:defRPr sz="525" b="0" i="1">
                <a:solidFill>
                  <a:srgbClr val="808080"/>
                </a:solidFill>
              </a:defRPr>
            </a:lvl3pPr>
            <a:lvl4pPr marL="0" indent="0">
              <a:lnSpc>
                <a:spcPct val="100000"/>
              </a:lnSpc>
              <a:spcBef>
                <a:spcPts val="75"/>
              </a:spcBef>
              <a:buNone/>
              <a:defRPr sz="525" b="0">
                <a:solidFill>
                  <a:srgbClr val="808080"/>
                </a:solidFill>
              </a:defRPr>
            </a:lvl4pPr>
            <a:lvl5pPr marL="0" indent="0">
              <a:lnSpc>
                <a:spcPct val="100000"/>
              </a:lnSpc>
              <a:spcBef>
                <a:spcPts val="75"/>
              </a:spcBef>
              <a:buNone/>
              <a:defRPr sz="525" b="0">
                <a:solidFill>
                  <a:srgbClr val="808080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2" name="Text Placeholder 21"/>
          <p:cNvSpPr>
            <a:spLocks noGrp="1"/>
          </p:cNvSpPr>
          <p:nvPr>
            <p:ph type="body" sz="quarter" idx="130"/>
          </p:nvPr>
        </p:nvSpPr>
        <p:spPr>
          <a:xfrm>
            <a:off x="7102800" y="6024245"/>
            <a:ext cx="1584000" cy="182880"/>
          </a:xfrm>
          <a:prstGeom prst="rect">
            <a:avLst/>
          </a:prstGeom>
          <a:solidFill>
            <a:srgbClr val="FFFFFF"/>
          </a:solidFill>
          <a:ln w="9525">
            <a:solidFill>
              <a:srgbClr val="C0C0C0"/>
            </a:solidFill>
          </a:ln>
          <a:effectLst/>
        </p:spPr>
        <p:txBody>
          <a:bodyPr lIns="91440" tIns="0" rIns="91440" bIns="0" anchor="ctr" anchorCtr="0">
            <a:noAutofit/>
          </a:bodyPr>
          <a:lstStyle>
            <a:lvl1pPr marL="0" indent="0">
              <a:lnSpc>
                <a:spcPct val="100000"/>
              </a:lnSpc>
              <a:spcBef>
                <a:spcPts val="450"/>
              </a:spcBef>
              <a:buNone/>
              <a:defRPr sz="525" b="1" i="1"/>
            </a:lvl1pPr>
            <a:lvl2pPr marL="0" indent="0">
              <a:lnSpc>
                <a:spcPct val="100000"/>
              </a:lnSpc>
              <a:spcBef>
                <a:spcPts val="0"/>
              </a:spcBef>
              <a:buNone/>
              <a:defRPr sz="525" b="0">
                <a:solidFill>
                  <a:srgbClr val="000000"/>
                </a:solidFill>
              </a:defRPr>
            </a:lvl2pPr>
            <a:lvl3pPr marL="0" indent="0">
              <a:lnSpc>
                <a:spcPct val="100000"/>
              </a:lnSpc>
              <a:spcBef>
                <a:spcPts val="75"/>
              </a:spcBef>
              <a:buNone/>
              <a:defRPr sz="525" b="0" i="1">
                <a:solidFill>
                  <a:srgbClr val="808080"/>
                </a:solidFill>
              </a:defRPr>
            </a:lvl3pPr>
            <a:lvl4pPr marL="0" indent="0">
              <a:lnSpc>
                <a:spcPct val="100000"/>
              </a:lnSpc>
              <a:spcBef>
                <a:spcPts val="75"/>
              </a:spcBef>
              <a:buNone/>
              <a:defRPr sz="525" b="0">
                <a:solidFill>
                  <a:srgbClr val="808080"/>
                </a:solidFill>
              </a:defRPr>
            </a:lvl4pPr>
            <a:lvl5pPr marL="0" indent="0">
              <a:lnSpc>
                <a:spcPct val="100000"/>
              </a:lnSpc>
              <a:spcBef>
                <a:spcPts val="75"/>
              </a:spcBef>
              <a:buNone/>
              <a:defRPr sz="525" b="0">
                <a:solidFill>
                  <a:srgbClr val="808080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6" name="Rectangle 2"/>
          <p:cNvSpPr>
            <a:spLocks noGrp="1" noChangeArrowheads="1"/>
          </p:cNvSpPr>
          <p:nvPr>
            <p:ph type="title"/>
          </p:nvPr>
        </p:nvSpPr>
        <p:spPr bwMode="gray">
          <a:xfrm>
            <a:off x="447676" y="2"/>
            <a:ext cx="8239125" cy="8985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>
            <a:lvl1pPr algn="l">
              <a:defRPr sz="1650"/>
            </a:lvl1pPr>
          </a:lstStyle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3" name="Slide Number Placeholder 9"/>
          <p:cNvSpPr>
            <a:spLocks noGrp="1"/>
          </p:cNvSpPr>
          <p:nvPr>
            <p:ph type="sldNum" sz="quarter" idx="131"/>
          </p:nvPr>
        </p:nvSpPr>
        <p:spPr/>
        <p:txBody>
          <a:bodyPr/>
          <a:lstStyle>
            <a:lvl1pPr>
              <a:defRPr/>
            </a:lvl1pPr>
          </a:lstStyle>
          <a:p>
            <a:fld id="{44A3DAED-98CA-ED44-BD8D-010557C4E8AD}" type="slidenum">
              <a:rPr lang="en-US" altLang="en-US"/>
              <a:pPr/>
              <a:t>‹#›</a:t>
            </a:fld>
            <a:endParaRPr lang="en-US" altLang="en-US"/>
          </a:p>
        </p:txBody>
      </p:sp>
      <p:sp>
        <p:nvSpPr>
          <p:cNvPr id="34" name="Footer Placeholder 12"/>
          <p:cNvSpPr>
            <a:spLocks noGrp="1"/>
          </p:cNvSpPr>
          <p:nvPr>
            <p:ph type="ftr" sz="quarter" idx="13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Ethical Debates, Econ Theories, Real-World Impacts</a:t>
            </a:r>
          </a:p>
        </p:txBody>
      </p: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ombstone - AWARDS V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21"/>
          <p:cNvSpPr>
            <a:spLocks noGrp="1"/>
          </p:cNvSpPr>
          <p:nvPr>
            <p:ph type="body" sz="quarter" idx="106"/>
          </p:nvPr>
        </p:nvSpPr>
        <p:spPr>
          <a:xfrm>
            <a:off x="450850" y="2914650"/>
            <a:ext cx="1584000" cy="1296000"/>
          </a:xfrm>
          <a:prstGeom prst="rect">
            <a:avLst/>
          </a:prstGeom>
          <a:solidFill>
            <a:srgbClr val="FFFFFF"/>
          </a:solidFill>
          <a:ln w="9525">
            <a:solidFill>
              <a:srgbClr val="C0C0C0"/>
            </a:solidFill>
          </a:ln>
          <a:effectLst/>
        </p:spPr>
        <p:txBody>
          <a:bodyPr lIns="91440" tIns="93600" rIns="91440" bIns="504000">
            <a:noAutofit/>
          </a:bodyPr>
          <a:lstStyle>
            <a:lvl1pPr marL="0" indent="0">
              <a:lnSpc>
                <a:spcPct val="100000"/>
              </a:lnSpc>
              <a:spcBef>
                <a:spcPts val="450"/>
              </a:spcBef>
              <a:buNone/>
              <a:defRPr sz="600" b="1"/>
            </a:lvl1pPr>
            <a:lvl2pPr marL="0" indent="0">
              <a:lnSpc>
                <a:spcPct val="100000"/>
              </a:lnSpc>
              <a:spcBef>
                <a:spcPts val="75"/>
              </a:spcBef>
              <a:buNone/>
              <a:defRPr sz="525" b="0">
                <a:solidFill>
                  <a:srgbClr val="808080"/>
                </a:solidFill>
              </a:defRPr>
            </a:lvl2pPr>
            <a:lvl3pPr marL="0" indent="0">
              <a:lnSpc>
                <a:spcPct val="100000"/>
              </a:lnSpc>
              <a:spcBef>
                <a:spcPts val="75"/>
              </a:spcBef>
              <a:buNone/>
              <a:defRPr sz="525" b="0">
                <a:solidFill>
                  <a:srgbClr val="808080"/>
                </a:solidFill>
              </a:defRPr>
            </a:lvl3pPr>
            <a:lvl4pPr marL="0" indent="0">
              <a:lnSpc>
                <a:spcPct val="100000"/>
              </a:lnSpc>
              <a:spcBef>
                <a:spcPts val="75"/>
              </a:spcBef>
              <a:buNone/>
              <a:defRPr sz="525" b="0">
                <a:solidFill>
                  <a:srgbClr val="808080"/>
                </a:solidFill>
              </a:defRPr>
            </a:lvl4pPr>
            <a:lvl5pPr marL="0" indent="0">
              <a:lnSpc>
                <a:spcPct val="100000"/>
              </a:lnSpc>
              <a:spcBef>
                <a:spcPts val="75"/>
              </a:spcBef>
              <a:buNone/>
              <a:defRPr sz="525" b="0">
                <a:solidFill>
                  <a:srgbClr val="808080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Text Placeholder 21"/>
          <p:cNvSpPr>
            <a:spLocks noGrp="1"/>
          </p:cNvSpPr>
          <p:nvPr>
            <p:ph type="body" sz="quarter" idx="107"/>
          </p:nvPr>
        </p:nvSpPr>
        <p:spPr>
          <a:xfrm>
            <a:off x="450850" y="4622800"/>
            <a:ext cx="1584000" cy="1296000"/>
          </a:xfrm>
          <a:prstGeom prst="rect">
            <a:avLst/>
          </a:prstGeom>
          <a:solidFill>
            <a:srgbClr val="FFFFFF"/>
          </a:solidFill>
          <a:ln w="9525">
            <a:solidFill>
              <a:srgbClr val="C0C0C0"/>
            </a:solidFill>
          </a:ln>
          <a:effectLst/>
        </p:spPr>
        <p:txBody>
          <a:bodyPr lIns="91440" tIns="93600" rIns="91440" bIns="504000">
            <a:noAutofit/>
          </a:bodyPr>
          <a:lstStyle>
            <a:lvl1pPr marL="0" indent="0">
              <a:lnSpc>
                <a:spcPct val="100000"/>
              </a:lnSpc>
              <a:spcBef>
                <a:spcPts val="450"/>
              </a:spcBef>
              <a:buNone/>
              <a:defRPr sz="600" b="1"/>
            </a:lvl1pPr>
            <a:lvl2pPr marL="0" indent="0">
              <a:lnSpc>
                <a:spcPct val="100000"/>
              </a:lnSpc>
              <a:spcBef>
                <a:spcPts val="75"/>
              </a:spcBef>
              <a:buNone/>
              <a:defRPr sz="525" b="0">
                <a:solidFill>
                  <a:srgbClr val="808080"/>
                </a:solidFill>
              </a:defRPr>
            </a:lvl2pPr>
            <a:lvl3pPr marL="0" indent="0">
              <a:lnSpc>
                <a:spcPct val="100000"/>
              </a:lnSpc>
              <a:spcBef>
                <a:spcPts val="75"/>
              </a:spcBef>
              <a:buNone/>
              <a:defRPr sz="525" b="0">
                <a:solidFill>
                  <a:srgbClr val="808080"/>
                </a:solidFill>
              </a:defRPr>
            </a:lvl3pPr>
            <a:lvl4pPr marL="0" indent="0">
              <a:lnSpc>
                <a:spcPct val="100000"/>
              </a:lnSpc>
              <a:spcBef>
                <a:spcPts val="75"/>
              </a:spcBef>
              <a:buNone/>
              <a:defRPr sz="525" b="0">
                <a:solidFill>
                  <a:srgbClr val="808080"/>
                </a:solidFill>
              </a:defRPr>
            </a:lvl4pPr>
            <a:lvl5pPr marL="0" indent="0">
              <a:lnSpc>
                <a:spcPct val="100000"/>
              </a:lnSpc>
              <a:spcBef>
                <a:spcPts val="75"/>
              </a:spcBef>
              <a:buNone/>
              <a:defRPr sz="525" b="0">
                <a:solidFill>
                  <a:srgbClr val="808080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Text Placeholder 21"/>
          <p:cNvSpPr>
            <a:spLocks noGrp="1"/>
          </p:cNvSpPr>
          <p:nvPr>
            <p:ph type="body" sz="quarter" idx="101"/>
          </p:nvPr>
        </p:nvSpPr>
        <p:spPr>
          <a:xfrm>
            <a:off x="450850" y="1219200"/>
            <a:ext cx="1584000" cy="1295400"/>
          </a:xfrm>
          <a:prstGeom prst="rect">
            <a:avLst/>
          </a:prstGeom>
          <a:solidFill>
            <a:srgbClr val="FFFFFF"/>
          </a:solidFill>
          <a:ln w="9525">
            <a:solidFill>
              <a:srgbClr val="C0C0C0"/>
            </a:solidFill>
          </a:ln>
          <a:effectLst/>
        </p:spPr>
        <p:txBody>
          <a:bodyPr lIns="91440" tIns="93600" rIns="91440" bIns="504000">
            <a:noAutofit/>
          </a:bodyPr>
          <a:lstStyle>
            <a:lvl1pPr marL="0" indent="0">
              <a:lnSpc>
                <a:spcPct val="100000"/>
              </a:lnSpc>
              <a:spcBef>
                <a:spcPts val="450"/>
              </a:spcBef>
              <a:buNone/>
              <a:defRPr sz="600" b="1"/>
            </a:lvl1pPr>
            <a:lvl2pPr marL="0" indent="0" algn="l" defTabSz="685800" rtl="0" eaLnBrk="1" latinLnBrk="0" hangingPunct="1">
              <a:lnSpc>
                <a:spcPct val="100000"/>
              </a:lnSpc>
              <a:spcBef>
                <a:spcPts val="75"/>
              </a:spcBef>
              <a:buClr>
                <a:srgbClr val="9E3039"/>
              </a:buClr>
              <a:buFont typeface="Arial" pitchFamily="34" charset="0"/>
              <a:buNone/>
              <a:defRPr kumimoji="0" lang="en-US" sz="525" b="0" i="0" u="none" strike="noStrike" kern="1200" cap="none" spc="0" normalizeH="0" baseline="0" noProof="0" dirty="0" smtClean="0">
                <a:ln>
                  <a:noFill/>
                </a:ln>
                <a:solidFill>
                  <a:srgbClr val="808080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2pPr>
            <a:lvl3pPr marL="0" indent="0" algn="l" defTabSz="685800" rtl="0" eaLnBrk="1" latinLnBrk="0" hangingPunct="1">
              <a:lnSpc>
                <a:spcPct val="100000"/>
              </a:lnSpc>
              <a:spcBef>
                <a:spcPts val="75"/>
              </a:spcBef>
              <a:buClr>
                <a:srgbClr val="9E3039"/>
              </a:buClr>
              <a:buFont typeface="Arial" pitchFamily="34" charset="0"/>
              <a:buNone/>
              <a:defRPr kumimoji="0" lang="en-US" sz="525" b="0" i="0" u="none" strike="noStrike" kern="1200" cap="none" spc="0" normalizeH="0" baseline="0" noProof="0" dirty="0" smtClean="0">
                <a:ln>
                  <a:noFill/>
                </a:ln>
                <a:solidFill>
                  <a:srgbClr val="808080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3pPr>
            <a:lvl4pPr marL="0" indent="0" algn="l" defTabSz="685800" rtl="0" eaLnBrk="1" latinLnBrk="0" hangingPunct="1">
              <a:lnSpc>
                <a:spcPct val="100000"/>
              </a:lnSpc>
              <a:spcBef>
                <a:spcPts val="75"/>
              </a:spcBef>
              <a:buClr>
                <a:srgbClr val="9E3039"/>
              </a:buClr>
              <a:buFont typeface="Arial" pitchFamily="34" charset="0"/>
              <a:buNone/>
              <a:defRPr kumimoji="0" lang="en-US" sz="525" b="0" i="0" u="none" strike="noStrike" kern="1200" cap="none" spc="0" normalizeH="0" baseline="0" noProof="0" dirty="0" smtClean="0">
                <a:ln>
                  <a:noFill/>
                </a:ln>
                <a:solidFill>
                  <a:srgbClr val="808080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4pPr>
            <a:lvl5pPr marL="0" indent="0" algn="l" defTabSz="685800" rtl="0" eaLnBrk="1" latinLnBrk="0" hangingPunct="1">
              <a:lnSpc>
                <a:spcPct val="100000"/>
              </a:lnSpc>
              <a:spcBef>
                <a:spcPts val="75"/>
              </a:spcBef>
              <a:buClr>
                <a:srgbClr val="9E3039"/>
              </a:buClr>
              <a:buFont typeface="Arial" pitchFamily="34" charset="0"/>
              <a:buNone/>
              <a:defRPr kumimoji="0" lang="en-US" sz="525" b="0" i="0" u="none" strike="noStrike" kern="1200" cap="none" spc="0" normalizeH="0" baseline="0" noProof="0" dirty="0">
                <a:ln>
                  <a:noFill/>
                </a:ln>
                <a:solidFill>
                  <a:srgbClr val="808080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Text Placeholder 21"/>
          <p:cNvSpPr>
            <a:spLocks noGrp="1"/>
          </p:cNvSpPr>
          <p:nvPr>
            <p:ph type="body" sz="quarter" idx="102"/>
          </p:nvPr>
        </p:nvSpPr>
        <p:spPr>
          <a:xfrm>
            <a:off x="2113838" y="1219200"/>
            <a:ext cx="1584000" cy="1295400"/>
          </a:xfrm>
          <a:prstGeom prst="rect">
            <a:avLst/>
          </a:prstGeom>
          <a:solidFill>
            <a:srgbClr val="FFFFFF"/>
          </a:solidFill>
          <a:ln w="9525">
            <a:solidFill>
              <a:srgbClr val="C0C0C0"/>
            </a:solidFill>
          </a:ln>
          <a:effectLst/>
        </p:spPr>
        <p:txBody>
          <a:bodyPr lIns="91440" tIns="93600" rIns="91440" bIns="504000">
            <a:noAutofit/>
          </a:bodyPr>
          <a:lstStyle>
            <a:lvl1pPr marL="0" indent="0">
              <a:lnSpc>
                <a:spcPct val="100000"/>
              </a:lnSpc>
              <a:spcBef>
                <a:spcPts val="450"/>
              </a:spcBef>
              <a:buNone/>
              <a:defRPr sz="600" b="1"/>
            </a:lvl1pPr>
            <a:lvl2pPr marL="0" indent="0">
              <a:lnSpc>
                <a:spcPct val="100000"/>
              </a:lnSpc>
              <a:spcBef>
                <a:spcPts val="75"/>
              </a:spcBef>
              <a:buNone/>
              <a:defRPr sz="525" b="0">
                <a:solidFill>
                  <a:srgbClr val="808080"/>
                </a:solidFill>
              </a:defRPr>
            </a:lvl2pPr>
            <a:lvl3pPr marL="0" indent="0">
              <a:lnSpc>
                <a:spcPct val="100000"/>
              </a:lnSpc>
              <a:spcBef>
                <a:spcPts val="75"/>
              </a:spcBef>
              <a:buNone/>
              <a:defRPr sz="525" b="0">
                <a:solidFill>
                  <a:srgbClr val="808080"/>
                </a:solidFill>
              </a:defRPr>
            </a:lvl3pPr>
            <a:lvl4pPr marL="0" indent="0">
              <a:lnSpc>
                <a:spcPct val="100000"/>
              </a:lnSpc>
              <a:spcBef>
                <a:spcPts val="75"/>
              </a:spcBef>
              <a:buNone/>
              <a:defRPr sz="525" b="0">
                <a:solidFill>
                  <a:srgbClr val="808080"/>
                </a:solidFill>
              </a:defRPr>
            </a:lvl4pPr>
            <a:lvl5pPr marL="0" indent="0">
              <a:lnSpc>
                <a:spcPct val="100000"/>
              </a:lnSpc>
              <a:spcBef>
                <a:spcPts val="75"/>
              </a:spcBef>
              <a:buNone/>
              <a:defRPr sz="525" b="0">
                <a:solidFill>
                  <a:srgbClr val="808080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Text Placeholder 21"/>
          <p:cNvSpPr>
            <a:spLocks noGrp="1"/>
          </p:cNvSpPr>
          <p:nvPr>
            <p:ph type="body" sz="quarter" idx="103"/>
          </p:nvPr>
        </p:nvSpPr>
        <p:spPr>
          <a:xfrm>
            <a:off x="3776826" y="1219200"/>
            <a:ext cx="1584000" cy="1295400"/>
          </a:xfrm>
          <a:prstGeom prst="rect">
            <a:avLst/>
          </a:prstGeom>
          <a:solidFill>
            <a:srgbClr val="FFFFFF"/>
          </a:solidFill>
          <a:ln w="9525">
            <a:solidFill>
              <a:srgbClr val="C0C0C0"/>
            </a:solidFill>
          </a:ln>
          <a:effectLst/>
        </p:spPr>
        <p:txBody>
          <a:bodyPr lIns="91440" tIns="93600" rIns="91440" bIns="504000">
            <a:noAutofit/>
          </a:bodyPr>
          <a:lstStyle>
            <a:lvl1pPr marL="0" indent="0">
              <a:lnSpc>
                <a:spcPct val="100000"/>
              </a:lnSpc>
              <a:spcBef>
                <a:spcPts val="450"/>
              </a:spcBef>
              <a:buNone/>
              <a:defRPr sz="600" b="1"/>
            </a:lvl1pPr>
            <a:lvl2pPr marL="0" indent="0">
              <a:lnSpc>
                <a:spcPct val="100000"/>
              </a:lnSpc>
              <a:spcBef>
                <a:spcPts val="75"/>
              </a:spcBef>
              <a:buNone/>
              <a:defRPr sz="525" b="0">
                <a:solidFill>
                  <a:srgbClr val="808080"/>
                </a:solidFill>
              </a:defRPr>
            </a:lvl2pPr>
            <a:lvl3pPr marL="0" indent="0">
              <a:lnSpc>
                <a:spcPct val="100000"/>
              </a:lnSpc>
              <a:spcBef>
                <a:spcPts val="75"/>
              </a:spcBef>
              <a:buNone/>
              <a:defRPr sz="525" b="0">
                <a:solidFill>
                  <a:srgbClr val="808080"/>
                </a:solidFill>
              </a:defRPr>
            </a:lvl3pPr>
            <a:lvl4pPr marL="0" indent="0">
              <a:lnSpc>
                <a:spcPct val="100000"/>
              </a:lnSpc>
              <a:spcBef>
                <a:spcPts val="75"/>
              </a:spcBef>
              <a:buNone/>
              <a:defRPr sz="525" b="0">
                <a:solidFill>
                  <a:srgbClr val="808080"/>
                </a:solidFill>
              </a:defRPr>
            </a:lvl4pPr>
            <a:lvl5pPr marL="0" indent="0">
              <a:lnSpc>
                <a:spcPct val="100000"/>
              </a:lnSpc>
              <a:spcBef>
                <a:spcPts val="75"/>
              </a:spcBef>
              <a:buNone/>
              <a:defRPr sz="525" b="0">
                <a:solidFill>
                  <a:srgbClr val="808080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Text Placeholder 21"/>
          <p:cNvSpPr>
            <a:spLocks noGrp="1"/>
          </p:cNvSpPr>
          <p:nvPr>
            <p:ph type="body" sz="quarter" idx="104"/>
          </p:nvPr>
        </p:nvSpPr>
        <p:spPr>
          <a:xfrm>
            <a:off x="5439814" y="1219200"/>
            <a:ext cx="1584000" cy="1295400"/>
          </a:xfrm>
          <a:prstGeom prst="rect">
            <a:avLst/>
          </a:prstGeom>
          <a:solidFill>
            <a:srgbClr val="FFFFFF"/>
          </a:solidFill>
          <a:ln w="9525">
            <a:solidFill>
              <a:srgbClr val="C0C0C0"/>
            </a:solidFill>
          </a:ln>
          <a:effectLst/>
        </p:spPr>
        <p:txBody>
          <a:bodyPr lIns="91440" tIns="93600" rIns="91440" bIns="504000">
            <a:noAutofit/>
          </a:bodyPr>
          <a:lstStyle>
            <a:lvl1pPr marL="0" indent="0">
              <a:lnSpc>
                <a:spcPct val="100000"/>
              </a:lnSpc>
              <a:spcBef>
                <a:spcPts val="450"/>
              </a:spcBef>
              <a:buNone/>
              <a:defRPr sz="600" b="1"/>
            </a:lvl1pPr>
            <a:lvl2pPr marL="0" indent="0">
              <a:lnSpc>
                <a:spcPct val="100000"/>
              </a:lnSpc>
              <a:spcBef>
                <a:spcPts val="75"/>
              </a:spcBef>
              <a:buNone/>
              <a:defRPr sz="525" b="0">
                <a:solidFill>
                  <a:srgbClr val="808080"/>
                </a:solidFill>
              </a:defRPr>
            </a:lvl2pPr>
            <a:lvl3pPr marL="0" indent="0">
              <a:lnSpc>
                <a:spcPct val="100000"/>
              </a:lnSpc>
              <a:spcBef>
                <a:spcPts val="75"/>
              </a:spcBef>
              <a:buNone/>
              <a:defRPr sz="525" b="0">
                <a:solidFill>
                  <a:srgbClr val="808080"/>
                </a:solidFill>
              </a:defRPr>
            </a:lvl3pPr>
            <a:lvl4pPr marL="0" indent="0">
              <a:lnSpc>
                <a:spcPct val="100000"/>
              </a:lnSpc>
              <a:spcBef>
                <a:spcPts val="75"/>
              </a:spcBef>
              <a:buNone/>
              <a:defRPr sz="525" b="0">
                <a:solidFill>
                  <a:srgbClr val="808080"/>
                </a:solidFill>
              </a:defRPr>
            </a:lvl4pPr>
            <a:lvl5pPr marL="0" indent="0">
              <a:lnSpc>
                <a:spcPct val="100000"/>
              </a:lnSpc>
              <a:spcBef>
                <a:spcPts val="75"/>
              </a:spcBef>
              <a:buNone/>
              <a:defRPr sz="525" b="0">
                <a:solidFill>
                  <a:srgbClr val="808080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Text Placeholder 21"/>
          <p:cNvSpPr>
            <a:spLocks noGrp="1"/>
          </p:cNvSpPr>
          <p:nvPr>
            <p:ph type="body" sz="quarter" idx="105"/>
          </p:nvPr>
        </p:nvSpPr>
        <p:spPr>
          <a:xfrm>
            <a:off x="7102800" y="1219200"/>
            <a:ext cx="1584000" cy="1295400"/>
          </a:xfrm>
          <a:prstGeom prst="rect">
            <a:avLst/>
          </a:prstGeom>
          <a:solidFill>
            <a:srgbClr val="FFFFFF"/>
          </a:solidFill>
          <a:ln w="9525">
            <a:solidFill>
              <a:srgbClr val="C0C0C0"/>
            </a:solidFill>
          </a:ln>
          <a:effectLst/>
        </p:spPr>
        <p:txBody>
          <a:bodyPr lIns="91440" tIns="93600" rIns="91440" bIns="504000">
            <a:noAutofit/>
          </a:bodyPr>
          <a:lstStyle>
            <a:lvl1pPr marL="0" indent="0">
              <a:lnSpc>
                <a:spcPct val="100000"/>
              </a:lnSpc>
              <a:spcBef>
                <a:spcPts val="450"/>
              </a:spcBef>
              <a:buNone/>
              <a:defRPr sz="600" b="1"/>
            </a:lvl1pPr>
            <a:lvl2pPr marL="0" indent="0">
              <a:lnSpc>
                <a:spcPct val="100000"/>
              </a:lnSpc>
              <a:spcBef>
                <a:spcPts val="75"/>
              </a:spcBef>
              <a:buNone/>
              <a:defRPr sz="525" b="0">
                <a:solidFill>
                  <a:srgbClr val="808080"/>
                </a:solidFill>
              </a:defRPr>
            </a:lvl2pPr>
            <a:lvl3pPr marL="0" indent="0">
              <a:lnSpc>
                <a:spcPct val="100000"/>
              </a:lnSpc>
              <a:spcBef>
                <a:spcPts val="75"/>
              </a:spcBef>
              <a:buNone/>
              <a:defRPr sz="525" b="0">
                <a:solidFill>
                  <a:srgbClr val="808080"/>
                </a:solidFill>
              </a:defRPr>
            </a:lvl3pPr>
            <a:lvl4pPr marL="0" indent="0">
              <a:lnSpc>
                <a:spcPct val="100000"/>
              </a:lnSpc>
              <a:spcBef>
                <a:spcPts val="75"/>
              </a:spcBef>
              <a:buNone/>
              <a:defRPr sz="525" b="0">
                <a:solidFill>
                  <a:srgbClr val="808080"/>
                </a:solidFill>
              </a:defRPr>
            </a:lvl4pPr>
            <a:lvl5pPr marL="0" indent="0">
              <a:lnSpc>
                <a:spcPct val="100000"/>
              </a:lnSpc>
              <a:spcBef>
                <a:spcPts val="75"/>
              </a:spcBef>
              <a:buNone/>
              <a:defRPr sz="525" b="0">
                <a:solidFill>
                  <a:srgbClr val="808080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3" name="Text Placeholder 21"/>
          <p:cNvSpPr>
            <a:spLocks noGrp="1"/>
          </p:cNvSpPr>
          <p:nvPr>
            <p:ph type="body" sz="quarter" idx="108"/>
          </p:nvPr>
        </p:nvSpPr>
        <p:spPr>
          <a:xfrm>
            <a:off x="2113838" y="2914650"/>
            <a:ext cx="1584000" cy="1296000"/>
          </a:xfrm>
          <a:prstGeom prst="rect">
            <a:avLst/>
          </a:prstGeom>
          <a:solidFill>
            <a:srgbClr val="FFFFFF"/>
          </a:solidFill>
          <a:ln w="9525">
            <a:solidFill>
              <a:srgbClr val="C0C0C0"/>
            </a:solidFill>
          </a:ln>
          <a:effectLst/>
        </p:spPr>
        <p:txBody>
          <a:bodyPr lIns="91440" tIns="93600" rIns="91440" bIns="504000">
            <a:noAutofit/>
          </a:bodyPr>
          <a:lstStyle>
            <a:lvl1pPr marL="0" indent="0">
              <a:lnSpc>
                <a:spcPct val="100000"/>
              </a:lnSpc>
              <a:spcBef>
                <a:spcPts val="450"/>
              </a:spcBef>
              <a:buNone/>
              <a:defRPr sz="600" b="1"/>
            </a:lvl1pPr>
            <a:lvl2pPr marL="0" indent="0">
              <a:lnSpc>
                <a:spcPct val="100000"/>
              </a:lnSpc>
              <a:spcBef>
                <a:spcPts val="75"/>
              </a:spcBef>
              <a:buNone/>
              <a:defRPr sz="525" b="0">
                <a:solidFill>
                  <a:srgbClr val="808080"/>
                </a:solidFill>
              </a:defRPr>
            </a:lvl2pPr>
            <a:lvl3pPr marL="0" indent="0">
              <a:lnSpc>
                <a:spcPct val="100000"/>
              </a:lnSpc>
              <a:spcBef>
                <a:spcPts val="75"/>
              </a:spcBef>
              <a:buNone/>
              <a:defRPr sz="525" b="0">
                <a:solidFill>
                  <a:srgbClr val="808080"/>
                </a:solidFill>
              </a:defRPr>
            </a:lvl3pPr>
            <a:lvl4pPr marL="0" indent="0">
              <a:lnSpc>
                <a:spcPct val="100000"/>
              </a:lnSpc>
              <a:spcBef>
                <a:spcPts val="75"/>
              </a:spcBef>
              <a:buNone/>
              <a:defRPr sz="525" b="0">
                <a:solidFill>
                  <a:srgbClr val="808080"/>
                </a:solidFill>
              </a:defRPr>
            </a:lvl4pPr>
            <a:lvl5pPr marL="0" indent="0">
              <a:lnSpc>
                <a:spcPct val="100000"/>
              </a:lnSpc>
              <a:spcBef>
                <a:spcPts val="75"/>
              </a:spcBef>
              <a:buNone/>
              <a:defRPr sz="525" b="0">
                <a:solidFill>
                  <a:srgbClr val="808080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4" name="Text Placeholder 21"/>
          <p:cNvSpPr>
            <a:spLocks noGrp="1"/>
          </p:cNvSpPr>
          <p:nvPr>
            <p:ph type="body" sz="quarter" idx="109"/>
          </p:nvPr>
        </p:nvSpPr>
        <p:spPr>
          <a:xfrm>
            <a:off x="2113838" y="4626864"/>
            <a:ext cx="1584000" cy="1296000"/>
          </a:xfrm>
          <a:prstGeom prst="rect">
            <a:avLst/>
          </a:prstGeom>
          <a:solidFill>
            <a:srgbClr val="FFFFFF"/>
          </a:solidFill>
          <a:ln w="9525">
            <a:solidFill>
              <a:srgbClr val="C0C0C0"/>
            </a:solidFill>
          </a:ln>
          <a:effectLst/>
        </p:spPr>
        <p:txBody>
          <a:bodyPr lIns="91440" tIns="93600" rIns="91440" bIns="504000">
            <a:noAutofit/>
          </a:bodyPr>
          <a:lstStyle>
            <a:lvl1pPr marL="0" indent="0">
              <a:lnSpc>
                <a:spcPct val="100000"/>
              </a:lnSpc>
              <a:spcBef>
                <a:spcPts val="450"/>
              </a:spcBef>
              <a:buNone/>
              <a:defRPr sz="600" b="1"/>
            </a:lvl1pPr>
            <a:lvl2pPr marL="0" indent="0">
              <a:lnSpc>
                <a:spcPct val="100000"/>
              </a:lnSpc>
              <a:spcBef>
                <a:spcPts val="75"/>
              </a:spcBef>
              <a:buNone/>
              <a:defRPr sz="525" b="0">
                <a:solidFill>
                  <a:srgbClr val="808080"/>
                </a:solidFill>
              </a:defRPr>
            </a:lvl2pPr>
            <a:lvl3pPr marL="0" indent="0">
              <a:lnSpc>
                <a:spcPct val="100000"/>
              </a:lnSpc>
              <a:spcBef>
                <a:spcPts val="75"/>
              </a:spcBef>
              <a:buNone/>
              <a:defRPr sz="525" b="0">
                <a:solidFill>
                  <a:srgbClr val="808080"/>
                </a:solidFill>
              </a:defRPr>
            </a:lvl3pPr>
            <a:lvl4pPr marL="0" indent="0">
              <a:lnSpc>
                <a:spcPct val="100000"/>
              </a:lnSpc>
              <a:spcBef>
                <a:spcPts val="75"/>
              </a:spcBef>
              <a:buNone/>
              <a:defRPr sz="525" b="0">
                <a:solidFill>
                  <a:srgbClr val="808080"/>
                </a:solidFill>
              </a:defRPr>
            </a:lvl4pPr>
            <a:lvl5pPr marL="0" indent="0">
              <a:lnSpc>
                <a:spcPct val="100000"/>
              </a:lnSpc>
              <a:spcBef>
                <a:spcPts val="75"/>
              </a:spcBef>
              <a:buNone/>
              <a:defRPr sz="525" b="0">
                <a:solidFill>
                  <a:srgbClr val="808080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5" name="Text Placeholder 21"/>
          <p:cNvSpPr>
            <a:spLocks noGrp="1"/>
          </p:cNvSpPr>
          <p:nvPr>
            <p:ph type="body" sz="quarter" idx="110"/>
          </p:nvPr>
        </p:nvSpPr>
        <p:spPr>
          <a:xfrm>
            <a:off x="3776826" y="2914650"/>
            <a:ext cx="1584000" cy="1296000"/>
          </a:xfrm>
          <a:prstGeom prst="rect">
            <a:avLst/>
          </a:prstGeom>
          <a:solidFill>
            <a:srgbClr val="FFFFFF"/>
          </a:solidFill>
          <a:ln w="9525">
            <a:solidFill>
              <a:srgbClr val="C0C0C0"/>
            </a:solidFill>
          </a:ln>
          <a:effectLst/>
        </p:spPr>
        <p:txBody>
          <a:bodyPr lIns="91440" tIns="93600" rIns="91440" bIns="504000">
            <a:noAutofit/>
          </a:bodyPr>
          <a:lstStyle>
            <a:lvl1pPr marL="0" indent="0">
              <a:lnSpc>
                <a:spcPct val="100000"/>
              </a:lnSpc>
              <a:spcBef>
                <a:spcPts val="450"/>
              </a:spcBef>
              <a:buNone/>
              <a:defRPr sz="600" b="1"/>
            </a:lvl1pPr>
            <a:lvl2pPr marL="0" indent="0">
              <a:lnSpc>
                <a:spcPct val="100000"/>
              </a:lnSpc>
              <a:spcBef>
                <a:spcPts val="75"/>
              </a:spcBef>
              <a:buNone/>
              <a:defRPr sz="525" b="0">
                <a:solidFill>
                  <a:srgbClr val="808080"/>
                </a:solidFill>
              </a:defRPr>
            </a:lvl2pPr>
            <a:lvl3pPr marL="0" indent="0">
              <a:lnSpc>
                <a:spcPct val="100000"/>
              </a:lnSpc>
              <a:spcBef>
                <a:spcPts val="75"/>
              </a:spcBef>
              <a:buNone/>
              <a:defRPr sz="525" b="0">
                <a:solidFill>
                  <a:srgbClr val="808080"/>
                </a:solidFill>
              </a:defRPr>
            </a:lvl3pPr>
            <a:lvl4pPr marL="0" indent="0">
              <a:lnSpc>
                <a:spcPct val="100000"/>
              </a:lnSpc>
              <a:spcBef>
                <a:spcPts val="75"/>
              </a:spcBef>
              <a:buNone/>
              <a:defRPr sz="525" b="0">
                <a:solidFill>
                  <a:srgbClr val="808080"/>
                </a:solidFill>
              </a:defRPr>
            </a:lvl4pPr>
            <a:lvl5pPr marL="0" indent="0">
              <a:lnSpc>
                <a:spcPct val="100000"/>
              </a:lnSpc>
              <a:spcBef>
                <a:spcPts val="75"/>
              </a:spcBef>
              <a:buNone/>
              <a:defRPr sz="525" b="0">
                <a:solidFill>
                  <a:srgbClr val="808080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6" name="Text Placeholder 21"/>
          <p:cNvSpPr>
            <a:spLocks noGrp="1"/>
          </p:cNvSpPr>
          <p:nvPr>
            <p:ph type="body" sz="quarter" idx="111"/>
          </p:nvPr>
        </p:nvSpPr>
        <p:spPr>
          <a:xfrm>
            <a:off x="3776826" y="4626864"/>
            <a:ext cx="1584000" cy="1296000"/>
          </a:xfrm>
          <a:prstGeom prst="rect">
            <a:avLst/>
          </a:prstGeom>
          <a:solidFill>
            <a:srgbClr val="FFFFFF"/>
          </a:solidFill>
          <a:ln w="9525">
            <a:solidFill>
              <a:srgbClr val="C0C0C0"/>
            </a:solidFill>
          </a:ln>
          <a:effectLst/>
        </p:spPr>
        <p:txBody>
          <a:bodyPr lIns="91440" tIns="93600" rIns="91440" bIns="504000">
            <a:noAutofit/>
          </a:bodyPr>
          <a:lstStyle>
            <a:lvl1pPr marL="0" indent="0">
              <a:lnSpc>
                <a:spcPct val="100000"/>
              </a:lnSpc>
              <a:spcBef>
                <a:spcPts val="450"/>
              </a:spcBef>
              <a:buNone/>
              <a:defRPr sz="600" b="1"/>
            </a:lvl1pPr>
            <a:lvl2pPr marL="0" indent="0">
              <a:lnSpc>
                <a:spcPct val="100000"/>
              </a:lnSpc>
              <a:spcBef>
                <a:spcPts val="75"/>
              </a:spcBef>
              <a:buNone/>
              <a:defRPr sz="525" b="0">
                <a:solidFill>
                  <a:srgbClr val="808080"/>
                </a:solidFill>
              </a:defRPr>
            </a:lvl2pPr>
            <a:lvl3pPr marL="0" indent="0">
              <a:lnSpc>
                <a:spcPct val="100000"/>
              </a:lnSpc>
              <a:spcBef>
                <a:spcPts val="75"/>
              </a:spcBef>
              <a:buNone/>
              <a:defRPr sz="525" b="0">
                <a:solidFill>
                  <a:srgbClr val="808080"/>
                </a:solidFill>
              </a:defRPr>
            </a:lvl3pPr>
            <a:lvl4pPr marL="0" indent="0">
              <a:lnSpc>
                <a:spcPct val="100000"/>
              </a:lnSpc>
              <a:spcBef>
                <a:spcPts val="75"/>
              </a:spcBef>
              <a:buNone/>
              <a:defRPr sz="525" b="0">
                <a:solidFill>
                  <a:srgbClr val="808080"/>
                </a:solidFill>
              </a:defRPr>
            </a:lvl4pPr>
            <a:lvl5pPr marL="0" indent="0">
              <a:lnSpc>
                <a:spcPct val="100000"/>
              </a:lnSpc>
              <a:spcBef>
                <a:spcPts val="75"/>
              </a:spcBef>
              <a:buNone/>
              <a:defRPr sz="525" b="0">
                <a:solidFill>
                  <a:srgbClr val="808080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7" name="Text Placeholder 21"/>
          <p:cNvSpPr>
            <a:spLocks noGrp="1"/>
          </p:cNvSpPr>
          <p:nvPr>
            <p:ph type="body" sz="quarter" idx="112"/>
          </p:nvPr>
        </p:nvSpPr>
        <p:spPr>
          <a:xfrm>
            <a:off x="5439814" y="2914650"/>
            <a:ext cx="1584000" cy="1296000"/>
          </a:xfrm>
          <a:prstGeom prst="rect">
            <a:avLst/>
          </a:prstGeom>
          <a:solidFill>
            <a:srgbClr val="FFFFFF"/>
          </a:solidFill>
          <a:ln w="9525">
            <a:solidFill>
              <a:srgbClr val="C0C0C0"/>
            </a:solidFill>
          </a:ln>
          <a:effectLst/>
        </p:spPr>
        <p:txBody>
          <a:bodyPr lIns="91440" tIns="93600" rIns="91440" bIns="504000">
            <a:noAutofit/>
          </a:bodyPr>
          <a:lstStyle>
            <a:lvl1pPr marL="0" indent="0">
              <a:lnSpc>
                <a:spcPct val="100000"/>
              </a:lnSpc>
              <a:spcBef>
                <a:spcPts val="450"/>
              </a:spcBef>
              <a:buNone/>
              <a:defRPr sz="600" b="1"/>
            </a:lvl1pPr>
            <a:lvl2pPr marL="0" indent="0">
              <a:lnSpc>
                <a:spcPct val="100000"/>
              </a:lnSpc>
              <a:spcBef>
                <a:spcPts val="75"/>
              </a:spcBef>
              <a:buNone/>
              <a:defRPr sz="525" b="0">
                <a:solidFill>
                  <a:srgbClr val="808080"/>
                </a:solidFill>
              </a:defRPr>
            </a:lvl2pPr>
            <a:lvl3pPr marL="0" indent="0">
              <a:lnSpc>
                <a:spcPct val="100000"/>
              </a:lnSpc>
              <a:spcBef>
                <a:spcPts val="75"/>
              </a:spcBef>
              <a:buNone/>
              <a:defRPr sz="525" b="0">
                <a:solidFill>
                  <a:srgbClr val="808080"/>
                </a:solidFill>
              </a:defRPr>
            </a:lvl3pPr>
            <a:lvl4pPr marL="0" indent="0">
              <a:lnSpc>
                <a:spcPct val="100000"/>
              </a:lnSpc>
              <a:spcBef>
                <a:spcPts val="75"/>
              </a:spcBef>
              <a:buNone/>
              <a:defRPr sz="525" b="0">
                <a:solidFill>
                  <a:srgbClr val="808080"/>
                </a:solidFill>
              </a:defRPr>
            </a:lvl4pPr>
            <a:lvl5pPr marL="0" indent="0">
              <a:lnSpc>
                <a:spcPct val="100000"/>
              </a:lnSpc>
              <a:spcBef>
                <a:spcPts val="75"/>
              </a:spcBef>
              <a:buNone/>
              <a:defRPr sz="525" b="0">
                <a:solidFill>
                  <a:srgbClr val="808080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8" name="Text Placeholder 21"/>
          <p:cNvSpPr>
            <a:spLocks noGrp="1"/>
          </p:cNvSpPr>
          <p:nvPr>
            <p:ph type="body" sz="quarter" idx="113"/>
          </p:nvPr>
        </p:nvSpPr>
        <p:spPr>
          <a:xfrm>
            <a:off x="5439814" y="4626864"/>
            <a:ext cx="1584000" cy="1296000"/>
          </a:xfrm>
          <a:prstGeom prst="rect">
            <a:avLst/>
          </a:prstGeom>
          <a:solidFill>
            <a:srgbClr val="FFFFFF"/>
          </a:solidFill>
          <a:ln w="9525">
            <a:solidFill>
              <a:srgbClr val="C0C0C0"/>
            </a:solidFill>
          </a:ln>
          <a:effectLst/>
        </p:spPr>
        <p:txBody>
          <a:bodyPr lIns="91440" tIns="93600" rIns="91440" bIns="504000">
            <a:noAutofit/>
          </a:bodyPr>
          <a:lstStyle>
            <a:lvl1pPr marL="0" indent="0">
              <a:lnSpc>
                <a:spcPct val="100000"/>
              </a:lnSpc>
              <a:spcBef>
                <a:spcPts val="450"/>
              </a:spcBef>
              <a:buNone/>
              <a:defRPr sz="600" b="1"/>
            </a:lvl1pPr>
            <a:lvl2pPr marL="0" indent="0">
              <a:lnSpc>
                <a:spcPct val="100000"/>
              </a:lnSpc>
              <a:spcBef>
                <a:spcPts val="75"/>
              </a:spcBef>
              <a:buNone/>
              <a:defRPr sz="525" b="0">
                <a:solidFill>
                  <a:srgbClr val="808080"/>
                </a:solidFill>
              </a:defRPr>
            </a:lvl2pPr>
            <a:lvl3pPr marL="0" indent="0">
              <a:lnSpc>
                <a:spcPct val="100000"/>
              </a:lnSpc>
              <a:spcBef>
                <a:spcPts val="75"/>
              </a:spcBef>
              <a:buNone/>
              <a:defRPr sz="525" b="0">
                <a:solidFill>
                  <a:srgbClr val="808080"/>
                </a:solidFill>
              </a:defRPr>
            </a:lvl3pPr>
            <a:lvl4pPr marL="0" indent="0">
              <a:lnSpc>
                <a:spcPct val="100000"/>
              </a:lnSpc>
              <a:spcBef>
                <a:spcPts val="75"/>
              </a:spcBef>
              <a:buNone/>
              <a:defRPr sz="525" b="0">
                <a:solidFill>
                  <a:srgbClr val="808080"/>
                </a:solidFill>
              </a:defRPr>
            </a:lvl4pPr>
            <a:lvl5pPr marL="0" indent="0">
              <a:lnSpc>
                <a:spcPct val="100000"/>
              </a:lnSpc>
              <a:spcBef>
                <a:spcPts val="75"/>
              </a:spcBef>
              <a:buNone/>
              <a:defRPr sz="525" b="0">
                <a:solidFill>
                  <a:srgbClr val="808080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9" name="Text Placeholder 21"/>
          <p:cNvSpPr>
            <a:spLocks noGrp="1"/>
          </p:cNvSpPr>
          <p:nvPr>
            <p:ph type="body" sz="quarter" idx="114"/>
          </p:nvPr>
        </p:nvSpPr>
        <p:spPr>
          <a:xfrm>
            <a:off x="7102800" y="2914650"/>
            <a:ext cx="1584000" cy="1296000"/>
          </a:xfrm>
          <a:prstGeom prst="rect">
            <a:avLst/>
          </a:prstGeom>
          <a:solidFill>
            <a:srgbClr val="FFFFFF"/>
          </a:solidFill>
          <a:ln w="9525">
            <a:solidFill>
              <a:srgbClr val="C0C0C0"/>
            </a:solidFill>
          </a:ln>
          <a:effectLst/>
        </p:spPr>
        <p:txBody>
          <a:bodyPr lIns="91440" tIns="93600" rIns="91440" bIns="504000">
            <a:noAutofit/>
          </a:bodyPr>
          <a:lstStyle>
            <a:lvl1pPr marL="0" indent="0">
              <a:lnSpc>
                <a:spcPct val="100000"/>
              </a:lnSpc>
              <a:spcBef>
                <a:spcPts val="450"/>
              </a:spcBef>
              <a:buNone/>
              <a:defRPr sz="600" b="1"/>
            </a:lvl1pPr>
            <a:lvl2pPr marL="0" indent="0">
              <a:lnSpc>
                <a:spcPct val="100000"/>
              </a:lnSpc>
              <a:spcBef>
                <a:spcPts val="75"/>
              </a:spcBef>
              <a:buNone/>
              <a:defRPr sz="525" b="0">
                <a:solidFill>
                  <a:srgbClr val="808080"/>
                </a:solidFill>
              </a:defRPr>
            </a:lvl2pPr>
            <a:lvl3pPr marL="0" indent="0">
              <a:lnSpc>
                <a:spcPct val="100000"/>
              </a:lnSpc>
              <a:spcBef>
                <a:spcPts val="75"/>
              </a:spcBef>
              <a:buNone/>
              <a:defRPr sz="525" b="0">
                <a:solidFill>
                  <a:srgbClr val="808080"/>
                </a:solidFill>
              </a:defRPr>
            </a:lvl3pPr>
            <a:lvl4pPr marL="0" indent="0">
              <a:lnSpc>
                <a:spcPct val="100000"/>
              </a:lnSpc>
              <a:spcBef>
                <a:spcPts val="75"/>
              </a:spcBef>
              <a:buNone/>
              <a:defRPr sz="525" b="0">
                <a:solidFill>
                  <a:srgbClr val="808080"/>
                </a:solidFill>
              </a:defRPr>
            </a:lvl4pPr>
            <a:lvl5pPr marL="0" indent="0">
              <a:lnSpc>
                <a:spcPct val="100000"/>
              </a:lnSpc>
              <a:spcBef>
                <a:spcPts val="75"/>
              </a:spcBef>
              <a:buNone/>
              <a:defRPr sz="525" b="0">
                <a:solidFill>
                  <a:srgbClr val="808080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0" name="Text Placeholder 21"/>
          <p:cNvSpPr>
            <a:spLocks noGrp="1"/>
          </p:cNvSpPr>
          <p:nvPr>
            <p:ph type="body" sz="quarter" idx="115"/>
          </p:nvPr>
        </p:nvSpPr>
        <p:spPr>
          <a:xfrm>
            <a:off x="7102800" y="4626864"/>
            <a:ext cx="1584000" cy="1296000"/>
          </a:xfrm>
          <a:prstGeom prst="rect">
            <a:avLst/>
          </a:prstGeom>
          <a:solidFill>
            <a:srgbClr val="FFFFFF"/>
          </a:solidFill>
          <a:ln w="9525">
            <a:solidFill>
              <a:srgbClr val="C0C0C0"/>
            </a:solidFill>
          </a:ln>
          <a:effectLst/>
        </p:spPr>
        <p:txBody>
          <a:bodyPr lIns="91440" tIns="93600" rIns="91440" bIns="504000">
            <a:noAutofit/>
          </a:bodyPr>
          <a:lstStyle>
            <a:lvl1pPr marL="0" indent="0">
              <a:lnSpc>
                <a:spcPct val="100000"/>
              </a:lnSpc>
              <a:spcBef>
                <a:spcPts val="450"/>
              </a:spcBef>
              <a:buNone/>
              <a:defRPr sz="600" b="1"/>
            </a:lvl1pPr>
            <a:lvl2pPr marL="0" indent="0">
              <a:lnSpc>
                <a:spcPct val="100000"/>
              </a:lnSpc>
              <a:spcBef>
                <a:spcPts val="75"/>
              </a:spcBef>
              <a:buNone/>
              <a:defRPr sz="525" b="0">
                <a:solidFill>
                  <a:srgbClr val="808080"/>
                </a:solidFill>
              </a:defRPr>
            </a:lvl2pPr>
            <a:lvl3pPr marL="0" indent="0">
              <a:lnSpc>
                <a:spcPct val="100000"/>
              </a:lnSpc>
              <a:spcBef>
                <a:spcPts val="75"/>
              </a:spcBef>
              <a:buNone/>
              <a:defRPr sz="525" b="0">
                <a:solidFill>
                  <a:srgbClr val="808080"/>
                </a:solidFill>
              </a:defRPr>
            </a:lvl3pPr>
            <a:lvl4pPr marL="0" indent="0">
              <a:lnSpc>
                <a:spcPct val="100000"/>
              </a:lnSpc>
              <a:spcBef>
                <a:spcPts val="75"/>
              </a:spcBef>
              <a:buNone/>
              <a:defRPr sz="525" b="0">
                <a:solidFill>
                  <a:srgbClr val="808080"/>
                </a:solidFill>
              </a:defRPr>
            </a:lvl4pPr>
            <a:lvl5pPr marL="0" indent="0">
              <a:lnSpc>
                <a:spcPct val="100000"/>
              </a:lnSpc>
              <a:spcBef>
                <a:spcPts val="75"/>
              </a:spcBef>
              <a:buNone/>
              <a:defRPr sz="525" b="0">
                <a:solidFill>
                  <a:srgbClr val="808080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1" name="Text Placeholder 21"/>
          <p:cNvSpPr>
            <a:spLocks noGrp="1"/>
          </p:cNvSpPr>
          <p:nvPr>
            <p:ph type="body" sz="quarter" idx="116"/>
          </p:nvPr>
        </p:nvSpPr>
        <p:spPr>
          <a:xfrm>
            <a:off x="450850" y="2512350"/>
            <a:ext cx="1584000" cy="288000"/>
          </a:xfrm>
          <a:prstGeom prst="rect">
            <a:avLst/>
          </a:prstGeom>
          <a:solidFill>
            <a:schemeClr val="bg1"/>
          </a:solidFill>
          <a:ln w="9525">
            <a:solidFill>
              <a:srgbClr val="C0C0C0"/>
            </a:solidFill>
          </a:ln>
          <a:effectLst/>
        </p:spPr>
        <p:txBody>
          <a:bodyPr wrap="none" lIns="0" tIns="0" rIns="0" bIns="0">
            <a:noAutofit/>
          </a:bodyPr>
          <a:lstStyle>
            <a:lvl1pPr marL="0" indent="0">
              <a:lnSpc>
                <a:spcPct val="100000"/>
              </a:lnSpc>
              <a:spcBef>
                <a:spcPts val="300"/>
              </a:spcBef>
              <a:buNone/>
              <a:defRPr sz="900" b="1">
                <a:solidFill>
                  <a:srgbClr val="FFFFFF"/>
                </a:solidFill>
              </a:defRPr>
            </a:lvl1pPr>
            <a:lvl2pPr marL="0" indent="0">
              <a:lnSpc>
                <a:spcPct val="100000"/>
              </a:lnSpc>
              <a:spcBef>
                <a:spcPts val="75"/>
              </a:spcBef>
              <a:spcAft>
                <a:spcPts val="150"/>
              </a:spcAft>
              <a:buNone/>
              <a:defRPr sz="600" b="0">
                <a:solidFill>
                  <a:srgbClr val="D9D9D9"/>
                </a:solidFill>
              </a:defRPr>
            </a:lvl2pPr>
            <a:lvl3pPr marL="0" indent="0">
              <a:lnSpc>
                <a:spcPct val="100000"/>
              </a:lnSpc>
              <a:spcBef>
                <a:spcPts val="75"/>
              </a:spcBef>
              <a:spcAft>
                <a:spcPts val="150"/>
              </a:spcAft>
              <a:buNone/>
              <a:defRPr sz="600" b="0">
                <a:solidFill>
                  <a:srgbClr val="D9D9D9"/>
                </a:solidFill>
              </a:defRPr>
            </a:lvl3pPr>
            <a:lvl4pPr marL="0" indent="0">
              <a:lnSpc>
                <a:spcPct val="100000"/>
              </a:lnSpc>
              <a:spcBef>
                <a:spcPts val="75"/>
              </a:spcBef>
              <a:spcAft>
                <a:spcPts val="150"/>
              </a:spcAft>
              <a:buNone/>
              <a:defRPr sz="600" b="0">
                <a:solidFill>
                  <a:srgbClr val="D9D9D9"/>
                </a:solidFill>
              </a:defRPr>
            </a:lvl4pPr>
            <a:lvl5pPr marL="0" indent="0">
              <a:lnSpc>
                <a:spcPct val="100000"/>
              </a:lnSpc>
              <a:spcBef>
                <a:spcPts val="75"/>
              </a:spcBef>
              <a:spcAft>
                <a:spcPts val="150"/>
              </a:spcAft>
              <a:buNone/>
              <a:defRPr sz="600" b="0">
                <a:solidFill>
                  <a:srgbClr val="D9D9D9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21"/>
          <p:cNvSpPr>
            <a:spLocks noGrp="1"/>
          </p:cNvSpPr>
          <p:nvPr>
            <p:ph type="body" sz="quarter" idx="117"/>
          </p:nvPr>
        </p:nvSpPr>
        <p:spPr>
          <a:xfrm>
            <a:off x="2113837" y="2514600"/>
            <a:ext cx="1584000" cy="288000"/>
          </a:xfrm>
          <a:prstGeom prst="rect">
            <a:avLst/>
          </a:prstGeom>
          <a:solidFill>
            <a:schemeClr val="bg1"/>
          </a:solidFill>
          <a:ln w="9525">
            <a:solidFill>
              <a:srgbClr val="C0C0C0"/>
            </a:solidFill>
          </a:ln>
          <a:effectLst/>
        </p:spPr>
        <p:txBody>
          <a:bodyPr wrap="none" lIns="0" tIns="0" rIns="0" bIns="0">
            <a:noAutofit/>
          </a:bodyPr>
          <a:lstStyle>
            <a:lvl1pPr marL="0" indent="0">
              <a:lnSpc>
                <a:spcPct val="100000"/>
              </a:lnSpc>
              <a:spcBef>
                <a:spcPts val="300"/>
              </a:spcBef>
              <a:buNone/>
              <a:defRPr sz="900" b="1">
                <a:solidFill>
                  <a:srgbClr val="FFFFFF"/>
                </a:solidFill>
              </a:defRPr>
            </a:lvl1pPr>
            <a:lvl2pPr marL="0" indent="0">
              <a:lnSpc>
                <a:spcPct val="100000"/>
              </a:lnSpc>
              <a:spcBef>
                <a:spcPts val="75"/>
              </a:spcBef>
              <a:spcAft>
                <a:spcPts val="150"/>
              </a:spcAft>
              <a:buNone/>
              <a:defRPr sz="600" b="0">
                <a:solidFill>
                  <a:srgbClr val="D9D9D9"/>
                </a:solidFill>
              </a:defRPr>
            </a:lvl2pPr>
            <a:lvl3pPr marL="0" indent="0">
              <a:lnSpc>
                <a:spcPct val="100000"/>
              </a:lnSpc>
              <a:spcBef>
                <a:spcPts val="75"/>
              </a:spcBef>
              <a:spcAft>
                <a:spcPts val="150"/>
              </a:spcAft>
              <a:buNone/>
              <a:defRPr sz="600" b="0">
                <a:solidFill>
                  <a:srgbClr val="D9D9D9"/>
                </a:solidFill>
              </a:defRPr>
            </a:lvl3pPr>
            <a:lvl4pPr marL="0" indent="0">
              <a:lnSpc>
                <a:spcPct val="100000"/>
              </a:lnSpc>
              <a:spcBef>
                <a:spcPts val="75"/>
              </a:spcBef>
              <a:spcAft>
                <a:spcPts val="150"/>
              </a:spcAft>
              <a:buNone/>
              <a:defRPr sz="600" b="0">
                <a:solidFill>
                  <a:srgbClr val="D9D9D9"/>
                </a:solidFill>
              </a:defRPr>
            </a:lvl4pPr>
            <a:lvl5pPr marL="0" indent="0">
              <a:lnSpc>
                <a:spcPct val="100000"/>
              </a:lnSpc>
              <a:spcBef>
                <a:spcPts val="75"/>
              </a:spcBef>
              <a:spcAft>
                <a:spcPts val="150"/>
              </a:spcAft>
              <a:buNone/>
              <a:defRPr sz="600" b="0">
                <a:solidFill>
                  <a:srgbClr val="D9D9D9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Text Placeholder 21"/>
          <p:cNvSpPr>
            <a:spLocks noGrp="1"/>
          </p:cNvSpPr>
          <p:nvPr>
            <p:ph type="body" sz="quarter" idx="118"/>
          </p:nvPr>
        </p:nvSpPr>
        <p:spPr>
          <a:xfrm>
            <a:off x="3776824" y="2514600"/>
            <a:ext cx="1584000" cy="288000"/>
          </a:xfrm>
          <a:prstGeom prst="rect">
            <a:avLst/>
          </a:prstGeom>
          <a:solidFill>
            <a:schemeClr val="bg1"/>
          </a:solidFill>
          <a:ln w="9525">
            <a:solidFill>
              <a:srgbClr val="C0C0C0"/>
            </a:solidFill>
          </a:ln>
          <a:effectLst/>
        </p:spPr>
        <p:txBody>
          <a:bodyPr wrap="none" lIns="0" tIns="0" rIns="0" bIns="0">
            <a:noAutofit/>
          </a:bodyPr>
          <a:lstStyle>
            <a:lvl1pPr marL="0" indent="0">
              <a:lnSpc>
                <a:spcPct val="100000"/>
              </a:lnSpc>
              <a:spcBef>
                <a:spcPts val="300"/>
              </a:spcBef>
              <a:buNone/>
              <a:defRPr sz="900" b="1">
                <a:solidFill>
                  <a:srgbClr val="FFFFFF"/>
                </a:solidFill>
              </a:defRPr>
            </a:lvl1pPr>
            <a:lvl2pPr marL="0" indent="0">
              <a:lnSpc>
                <a:spcPct val="100000"/>
              </a:lnSpc>
              <a:spcBef>
                <a:spcPts val="75"/>
              </a:spcBef>
              <a:spcAft>
                <a:spcPts val="150"/>
              </a:spcAft>
              <a:buNone/>
              <a:defRPr sz="600" b="0">
                <a:solidFill>
                  <a:srgbClr val="D9D9D9"/>
                </a:solidFill>
              </a:defRPr>
            </a:lvl2pPr>
            <a:lvl3pPr marL="0" indent="0">
              <a:lnSpc>
                <a:spcPct val="100000"/>
              </a:lnSpc>
              <a:spcBef>
                <a:spcPts val="75"/>
              </a:spcBef>
              <a:spcAft>
                <a:spcPts val="150"/>
              </a:spcAft>
              <a:buNone/>
              <a:defRPr sz="600" b="0">
                <a:solidFill>
                  <a:srgbClr val="D9D9D9"/>
                </a:solidFill>
              </a:defRPr>
            </a:lvl3pPr>
            <a:lvl4pPr marL="0" indent="0">
              <a:lnSpc>
                <a:spcPct val="100000"/>
              </a:lnSpc>
              <a:spcBef>
                <a:spcPts val="75"/>
              </a:spcBef>
              <a:spcAft>
                <a:spcPts val="150"/>
              </a:spcAft>
              <a:buNone/>
              <a:defRPr sz="600" b="0">
                <a:solidFill>
                  <a:srgbClr val="D9D9D9"/>
                </a:solidFill>
              </a:defRPr>
            </a:lvl4pPr>
            <a:lvl5pPr marL="0" indent="0">
              <a:lnSpc>
                <a:spcPct val="100000"/>
              </a:lnSpc>
              <a:spcBef>
                <a:spcPts val="75"/>
              </a:spcBef>
              <a:spcAft>
                <a:spcPts val="150"/>
              </a:spcAft>
              <a:buNone/>
              <a:defRPr sz="600" b="0">
                <a:solidFill>
                  <a:srgbClr val="D9D9D9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4" name="Text Placeholder 21"/>
          <p:cNvSpPr>
            <a:spLocks noGrp="1"/>
          </p:cNvSpPr>
          <p:nvPr>
            <p:ph type="body" sz="quarter" idx="119"/>
          </p:nvPr>
        </p:nvSpPr>
        <p:spPr>
          <a:xfrm>
            <a:off x="5439811" y="2514600"/>
            <a:ext cx="1584000" cy="288000"/>
          </a:xfrm>
          <a:prstGeom prst="rect">
            <a:avLst/>
          </a:prstGeom>
          <a:solidFill>
            <a:schemeClr val="bg1"/>
          </a:solidFill>
          <a:ln w="9525">
            <a:solidFill>
              <a:srgbClr val="C0C0C0"/>
            </a:solidFill>
          </a:ln>
          <a:effectLst/>
        </p:spPr>
        <p:txBody>
          <a:bodyPr wrap="none" lIns="0" tIns="0" rIns="0" bIns="0">
            <a:noAutofit/>
          </a:bodyPr>
          <a:lstStyle>
            <a:lvl1pPr marL="0" indent="0">
              <a:lnSpc>
                <a:spcPct val="100000"/>
              </a:lnSpc>
              <a:spcBef>
                <a:spcPts val="300"/>
              </a:spcBef>
              <a:buNone/>
              <a:defRPr sz="900" b="1">
                <a:solidFill>
                  <a:srgbClr val="FFFFFF"/>
                </a:solidFill>
              </a:defRPr>
            </a:lvl1pPr>
            <a:lvl2pPr marL="0" indent="0">
              <a:lnSpc>
                <a:spcPct val="100000"/>
              </a:lnSpc>
              <a:spcBef>
                <a:spcPts val="75"/>
              </a:spcBef>
              <a:spcAft>
                <a:spcPts val="150"/>
              </a:spcAft>
              <a:buNone/>
              <a:defRPr sz="600" b="0">
                <a:solidFill>
                  <a:srgbClr val="D9D9D9"/>
                </a:solidFill>
              </a:defRPr>
            </a:lvl2pPr>
            <a:lvl3pPr marL="0" indent="0">
              <a:lnSpc>
                <a:spcPct val="100000"/>
              </a:lnSpc>
              <a:spcBef>
                <a:spcPts val="75"/>
              </a:spcBef>
              <a:spcAft>
                <a:spcPts val="150"/>
              </a:spcAft>
              <a:buNone/>
              <a:defRPr sz="600" b="0">
                <a:solidFill>
                  <a:srgbClr val="D9D9D9"/>
                </a:solidFill>
              </a:defRPr>
            </a:lvl3pPr>
            <a:lvl4pPr marL="0" indent="0">
              <a:lnSpc>
                <a:spcPct val="100000"/>
              </a:lnSpc>
              <a:spcBef>
                <a:spcPts val="75"/>
              </a:spcBef>
              <a:spcAft>
                <a:spcPts val="150"/>
              </a:spcAft>
              <a:buNone/>
              <a:defRPr sz="600" b="0">
                <a:solidFill>
                  <a:srgbClr val="D9D9D9"/>
                </a:solidFill>
              </a:defRPr>
            </a:lvl4pPr>
            <a:lvl5pPr marL="0" indent="0">
              <a:lnSpc>
                <a:spcPct val="100000"/>
              </a:lnSpc>
              <a:spcBef>
                <a:spcPts val="75"/>
              </a:spcBef>
              <a:spcAft>
                <a:spcPts val="150"/>
              </a:spcAft>
              <a:buNone/>
              <a:defRPr sz="600" b="0">
                <a:solidFill>
                  <a:srgbClr val="D9D9D9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21"/>
          <p:cNvSpPr>
            <a:spLocks noGrp="1"/>
          </p:cNvSpPr>
          <p:nvPr>
            <p:ph type="body" sz="quarter" idx="120"/>
          </p:nvPr>
        </p:nvSpPr>
        <p:spPr>
          <a:xfrm>
            <a:off x="7102800" y="2514600"/>
            <a:ext cx="1584000" cy="288000"/>
          </a:xfrm>
          <a:prstGeom prst="rect">
            <a:avLst/>
          </a:prstGeom>
          <a:solidFill>
            <a:schemeClr val="bg1"/>
          </a:solidFill>
          <a:ln w="9525">
            <a:solidFill>
              <a:srgbClr val="C0C0C0"/>
            </a:solidFill>
          </a:ln>
          <a:effectLst/>
        </p:spPr>
        <p:txBody>
          <a:bodyPr wrap="none" lIns="0" tIns="0" rIns="0" bIns="0">
            <a:noAutofit/>
          </a:bodyPr>
          <a:lstStyle>
            <a:lvl1pPr marL="0" indent="0">
              <a:lnSpc>
                <a:spcPct val="100000"/>
              </a:lnSpc>
              <a:spcBef>
                <a:spcPts val="300"/>
              </a:spcBef>
              <a:buNone/>
              <a:defRPr sz="900" b="1">
                <a:solidFill>
                  <a:srgbClr val="FFFFFF"/>
                </a:solidFill>
              </a:defRPr>
            </a:lvl1pPr>
            <a:lvl2pPr marL="0" indent="0">
              <a:lnSpc>
                <a:spcPct val="100000"/>
              </a:lnSpc>
              <a:spcBef>
                <a:spcPts val="75"/>
              </a:spcBef>
              <a:spcAft>
                <a:spcPts val="150"/>
              </a:spcAft>
              <a:buNone/>
              <a:defRPr sz="600" b="0">
                <a:solidFill>
                  <a:srgbClr val="D9D9D9"/>
                </a:solidFill>
              </a:defRPr>
            </a:lvl2pPr>
            <a:lvl3pPr marL="0" indent="0">
              <a:lnSpc>
                <a:spcPct val="100000"/>
              </a:lnSpc>
              <a:spcBef>
                <a:spcPts val="75"/>
              </a:spcBef>
              <a:spcAft>
                <a:spcPts val="150"/>
              </a:spcAft>
              <a:buNone/>
              <a:defRPr sz="600" b="0">
                <a:solidFill>
                  <a:srgbClr val="D9D9D9"/>
                </a:solidFill>
              </a:defRPr>
            </a:lvl3pPr>
            <a:lvl4pPr marL="0" indent="0">
              <a:lnSpc>
                <a:spcPct val="100000"/>
              </a:lnSpc>
              <a:spcBef>
                <a:spcPts val="75"/>
              </a:spcBef>
              <a:spcAft>
                <a:spcPts val="150"/>
              </a:spcAft>
              <a:buNone/>
              <a:defRPr sz="600" b="0">
                <a:solidFill>
                  <a:srgbClr val="D9D9D9"/>
                </a:solidFill>
              </a:defRPr>
            </a:lvl4pPr>
            <a:lvl5pPr marL="0" indent="0">
              <a:lnSpc>
                <a:spcPct val="100000"/>
              </a:lnSpc>
              <a:spcBef>
                <a:spcPts val="75"/>
              </a:spcBef>
              <a:spcAft>
                <a:spcPts val="150"/>
              </a:spcAft>
              <a:buNone/>
              <a:defRPr sz="600" b="0">
                <a:solidFill>
                  <a:srgbClr val="D9D9D9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Text Placeholder 21"/>
          <p:cNvSpPr>
            <a:spLocks noGrp="1"/>
          </p:cNvSpPr>
          <p:nvPr>
            <p:ph type="body" sz="quarter" idx="121"/>
          </p:nvPr>
        </p:nvSpPr>
        <p:spPr>
          <a:xfrm>
            <a:off x="450850" y="4210050"/>
            <a:ext cx="1584000" cy="288000"/>
          </a:xfrm>
          <a:prstGeom prst="rect">
            <a:avLst/>
          </a:prstGeom>
          <a:solidFill>
            <a:schemeClr val="bg1"/>
          </a:solidFill>
          <a:ln w="9525">
            <a:solidFill>
              <a:srgbClr val="C0C0C0"/>
            </a:solidFill>
          </a:ln>
          <a:effectLst/>
        </p:spPr>
        <p:txBody>
          <a:bodyPr wrap="none" lIns="0" tIns="0" rIns="0" bIns="0">
            <a:noAutofit/>
          </a:bodyPr>
          <a:lstStyle>
            <a:lvl1pPr marL="0" indent="0">
              <a:lnSpc>
                <a:spcPct val="100000"/>
              </a:lnSpc>
              <a:spcBef>
                <a:spcPts val="300"/>
              </a:spcBef>
              <a:buNone/>
              <a:defRPr sz="900" b="1">
                <a:solidFill>
                  <a:srgbClr val="FFFFFF"/>
                </a:solidFill>
              </a:defRPr>
            </a:lvl1pPr>
            <a:lvl2pPr marL="0" indent="0">
              <a:lnSpc>
                <a:spcPct val="100000"/>
              </a:lnSpc>
              <a:spcBef>
                <a:spcPts val="75"/>
              </a:spcBef>
              <a:spcAft>
                <a:spcPts val="150"/>
              </a:spcAft>
              <a:buNone/>
              <a:defRPr sz="600" b="0">
                <a:solidFill>
                  <a:srgbClr val="D9D9D9"/>
                </a:solidFill>
              </a:defRPr>
            </a:lvl2pPr>
            <a:lvl3pPr marL="0" indent="0">
              <a:lnSpc>
                <a:spcPct val="100000"/>
              </a:lnSpc>
              <a:spcBef>
                <a:spcPts val="75"/>
              </a:spcBef>
              <a:spcAft>
                <a:spcPts val="150"/>
              </a:spcAft>
              <a:buNone/>
              <a:defRPr sz="600" b="0">
                <a:solidFill>
                  <a:srgbClr val="D9D9D9"/>
                </a:solidFill>
              </a:defRPr>
            </a:lvl3pPr>
            <a:lvl4pPr marL="0" indent="0">
              <a:lnSpc>
                <a:spcPct val="100000"/>
              </a:lnSpc>
              <a:spcBef>
                <a:spcPts val="75"/>
              </a:spcBef>
              <a:spcAft>
                <a:spcPts val="150"/>
              </a:spcAft>
              <a:buNone/>
              <a:defRPr sz="600" b="0">
                <a:solidFill>
                  <a:srgbClr val="D9D9D9"/>
                </a:solidFill>
              </a:defRPr>
            </a:lvl4pPr>
            <a:lvl5pPr marL="0" indent="0">
              <a:lnSpc>
                <a:spcPct val="100000"/>
              </a:lnSpc>
              <a:spcBef>
                <a:spcPts val="75"/>
              </a:spcBef>
              <a:spcAft>
                <a:spcPts val="150"/>
              </a:spcAft>
              <a:buNone/>
              <a:defRPr sz="600" b="0">
                <a:solidFill>
                  <a:srgbClr val="D9D9D9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7" name="Text Placeholder 21"/>
          <p:cNvSpPr>
            <a:spLocks noGrp="1"/>
          </p:cNvSpPr>
          <p:nvPr>
            <p:ph type="body" sz="quarter" idx="122"/>
          </p:nvPr>
        </p:nvSpPr>
        <p:spPr>
          <a:xfrm>
            <a:off x="2113837" y="4210050"/>
            <a:ext cx="1584000" cy="288000"/>
          </a:xfrm>
          <a:prstGeom prst="rect">
            <a:avLst/>
          </a:prstGeom>
          <a:solidFill>
            <a:schemeClr val="bg1"/>
          </a:solidFill>
          <a:ln w="9525">
            <a:solidFill>
              <a:srgbClr val="C0C0C0"/>
            </a:solidFill>
          </a:ln>
          <a:effectLst/>
        </p:spPr>
        <p:txBody>
          <a:bodyPr wrap="none" lIns="0" tIns="0" rIns="0" bIns="0">
            <a:noAutofit/>
          </a:bodyPr>
          <a:lstStyle>
            <a:lvl1pPr marL="0" indent="0">
              <a:lnSpc>
                <a:spcPct val="100000"/>
              </a:lnSpc>
              <a:spcBef>
                <a:spcPts val="300"/>
              </a:spcBef>
              <a:buNone/>
              <a:defRPr sz="900" b="1">
                <a:solidFill>
                  <a:srgbClr val="FFFFFF"/>
                </a:solidFill>
              </a:defRPr>
            </a:lvl1pPr>
            <a:lvl2pPr marL="0" indent="0">
              <a:lnSpc>
                <a:spcPct val="100000"/>
              </a:lnSpc>
              <a:spcBef>
                <a:spcPts val="75"/>
              </a:spcBef>
              <a:spcAft>
                <a:spcPts val="150"/>
              </a:spcAft>
              <a:buNone/>
              <a:defRPr sz="600" b="0">
                <a:solidFill>
                  <a:srgbClr val="D9D9D9"/>
                </a:solidFill>
              </a:defRPr>
            </a:lvl2pPr>
            <a:lvl3pPr marL="0" indent="0">
              <a:lnSpc>
                <a:spcPct val="100000"/>
              </a:lnSpc>
              <a:spcBef>
                <a:spcPts val="75"/>
              </a:spcBef>
              <a:spcAft>
                <a:spcPts val="150"/>
              </a:spcAft>
              <a:buNone/>
              <a:defRPr sz="600" b="0">
                <a:solidFill>
                  <a:srgbClr val="D9D9D9"/>
                </a:solidFill>
              </a:defRPr>
            </a:lvl3pPr>
            <a:lvl4pPr marL="0" indent="0">
              <a:lnSpc>
                <a:spcPct val="100000"/>
              </a:lnSpc>
              <a:spcBef>
                <a:spcPts val="75"/>
              </a:spcBef>
              <a:spcAft>
                <a:spcPts val="150"/>
              </a:spcAft>
              <a:buNone/>
              <a:defRPr sz="600" b="0">
                <a:solidFill>
                  <a:srgbClr val="D9D9D9"/>
                </a:solidFill>
              </a:defRPr>
            </a:lvl4pPr>
            <a:lvl5pPr marL="0" indent="0">
              <a:lnSpc>
                <a:spcPct val="100000"/>
              </a:lnSpc>
              <a:spcBef>
                <a:spcPts val="75"/>
              </a:spcBef>
              <a:spcAft>
                <a:spcPts val="150"/>
              </a:spcAft>
              <a:buNone/>
              <a:defRPr sz="600" b="0">
                <a:solidFill>
                  <a:srgbClr val="D9D9D9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8" name="Text Placeholder 21"/>
          <p:cNvSpPr>
            <a:spLocks noGrp="1"/>
          </p:cNvSpPr>
          <p:nvPr>
            <p:ph type="body" sz="quarter" idx="123"/>
          </p:nvPr>
        </p:nvSpPr>
        <p:spPr>
          <a:xfrm>
            <a:off x="3776824" y="4210050"/>
            <a:ext cx="1584000" cy="288000"/>
          </a:xfrm>
          <a:prstGeom prst="rect">
            <a:avLst/>
          </a:prstGeom>
          <a:solidFill>
            <a:schemeClr val="bg1"/>
          </a:solidFill>
          <a:ln w="9525">
            <a:solidFill>
              <a:srgbClr val="C0C0C0"/>
            </a:solidFill>
          </a:ln>
          <a:effectLst/>
        </p:spPr>
        <p:txBody>
          <a:bodyPr wrap="none" lIns="0" tIns="0" rIns="0" bIns="0">
            <a:noAutofit/>
          </a:bodyPr>
          <a:lstStyle>
            <a:lvl1pPr marL="0" indent="0">
              <a:lnSpc>
                <a:spcPct val="100000"/>
              </a:lnSpc>
              <a:spcBef>
                <a:spcPts val="300"/>
              </a:spcBef>
              <a:buNone/>
              <a:defRPr sz="900" b="1">
                <a:solidFill>
                  <a:srgbClr val="FFFFFF"/>
                </a:solidFill>
              </a:defRPr>
            </a:lvl1pPr>
            <a:lvl2pPr marL="0" indent="0">
              <a:lnSpc>
                <a:spcPct val="100000"/>
              </a:lnSpc>
              <a:spcBef>
                <a:spcPts val="75"/>
              </a:spcBef>
              <a:spcAft>
                <a:spcPts val="150"/>
              </a:spcAft>
              <a:buNone/>
              <a:defRPr sz="600" b="0">
                <a:solidFill>
                  <a:srgbClr val="D9D9D9"/>
                </a:solidFill>
              </a:defRPr>
            </a:lvl2pPr>
            <a:lvl3pPr marL="0" indent="0">
              <a:lnSpc>
                <a:spcPct val="100000"/>
              </a:lnSpc>
              <a:spcBef>
                <a:spcPts val="75"/>
              </a:spcBef>
              <a:spcAft>
                <a:spcPts val="150"/>
              </a:spcAft>
              <a:buNone/>
              <a:defRPr sz="600" b="0">
                <a:solidFill>
                  <a:srgbClr val="D9D9D9"/>
                </a:solidFill>
              </a:defRPr>
            </a:lvl3pPr>
            <a:lvl4pPr marL="0" indent="0">
              <a:lnSpc>
                <a:spcPct val="100000"/>
              </a:lnSpc>
              <a:spcBef>
                <a:spcPts val="75"/>
              </a:spcBef>
              <a:spcAft>
                <a:spcPts val="150"/>
              </a:spcAft>
              <a:buNone/>
              <a:defRPr sz="600" b="0">
                <a:solidFill>
                  <a:srgbClr val="D9D9D9"/>
                </a:solidFill>
              </a:defRPr>
            </a:lvl4pPr>
            <a:lvl5pPr marL="0" indent="0">
              <a:lnSpc>
                <a:spcPct val="100000"/>
              </a:lnSpc>
              <a:spcBef>
                <a:spcPts val="75"/>
              </a:spcBef>
              <a:spcAft>
                <a:spcPts val="150"/>
              </a:spcAft>
              <a:buNone/>
              <a:defRPr sz="600" b="0">
                <a:solidFill>
                  <a:srgbClr val="D9D9D9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Text Placeholder 21"/>
          <p:cNvSpPr>
            <a:spLocks noGrp="1"/>
          </p:cNvSpPr>
          <p:nvPr>
            <p:ph type="body" sz="quarter" idx="124"/>
          </p:nvPr>
        </p:nvSpPr>
        <p:spPr>
          <a:xfrm>
            <a:off x="5439811" y="4210050"/>
            <a:ext cx="1584000" cy="288000"/>
          </a:xfrm>
          <a:prstGeom prst="rect">
            <a:avLst/>
          </a:prstGeom>
          <a:solidFill>
            <a:schemeClr val="bg1"/>
          </a:solidFill>
          <a:ln w="9525">
            <a:solidFill>
              <a:srgbClr val="C0C0C0"/>
            </a:solidFill>
          </a:ln>
          <a:effectLst/>
        </p:spPr>
        <p:txBody>
          <a:bodyPr wrap="none" lIns="0" tIns="0" rIns="0" bIns="0">
            <a:noAutofit/>
          </a:bodyPr>
          <a:lstStyle>
            <a:lvl1pPr marL="0" indent="0">
              <a:lnSpc>
                <a:spcPct val="100000"/>
              </a:lnSpc>
              <a:spcBef>
                <a:spcPts val="300"/>
              </a:spcBef>
              <a:buNone/>
              <a:defRPr sz="900" b="1">
                <a:solidFill>
                  <a:srgbClr val="FFFFFF"/>
                </a:solidFill>
              </a:defRPr>
            </a:lvl1pPr>
            <a:lvl2pPr marL="0" indent="0">
              <a:lnSpc>
                <a:spcPct val="100000"/>
              </a:lnSpc>
              <a:spcBef>
                <a:spcPts val="75"/>
              </a:spcBef>
              <a:spcAft>
                <a:spcPts val="150"/>
              </a:spcAft>
              <a:buNone/>
              <a:defRPr sz="600" b="0">
                <a:solidFill>
                  <a:srgbClr val="D9D9D9"/>
                </a:solidFill>
              </a:defRPr>
            </a:lvl2pPr>
            <a:lvl3pPr marL="0" indent="0">
              <a:lnSpc>
                <a:spcPct val="100000"/>
              </a:lnSpc>
              <a:spcBef>
                <a:spcPts val="75"/>
              </a:spcBef>
              <a:spcAft>
                <a:spcPts val="150"/>
              </a:spcAft>
              <a:buNone/>
              <a:defRPr sz="600" b="0">
                <a:solidFill>
                  <a:srgbClr val="D9D9D9"/>
                </a:solidFill>
              </a:defRPr>
            </a:lvl3pPr>
            <a:lvl4pPr marL="0" indent="0">
              <a:lnSpc>
                <a:spcPct val="100000"/>
              </a:lnSpc>
              <a:spcBef>
                <a:spcPts val="75"/>
              </a:spcBef>
              <a:spcAft>
                <a:spcPts val="150"/>
              </a:spcAft>
              <a:buNone/>
              <a:defRPr sz="600" b="0">
                <a:solidFill>
                  <a:srgbClr val="D9D9D9"/>
                </a:solidFill>
              </a:defRPr>
            </a:lvl4pPr>
            <a:lvl5pPr marL="0" indent="0">
              <a:lnSpc>
                <a:spcPct val="100000"/>
              </a:lnSpc>
              <a:spcBef>
                <a:spcPts val="75"/>
              </a:spcBef>
              <a:spcAft>
                <a:spcPts val="150"/>
              </a:spcAft>
              <a:buNone/>
              <a:defRPr sz="600" b="0">
                <a:solidFill>
                  <a:srgbClr val="D9D9D9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Text Placeholder 21"/>
          <p:cNvSpPr>
            <a:spLocks noGrp="1"/>
          </p:cNvSpPr>
          <p:nvPr>
            <p:ph type="body" sz="quarter" idx="125"/>
          </p:nvPr>
        </p:nvSpPr>
        <p:spPr>
          <a:xfrm>
            <a:off x="7102800" y="4210050"/>
            <a:ext cx="1584000" cy="288000"/>
          </a:xfrm>
          <a:prstGeom prst="rect">
            <a:avLst/>
          </a:prstGeom>
          <a:solidFill>
            <a:schemeClr val="bg1"/>
          </a:solidFill>
          <a:ln w="9525">
            <a:solidFill>
              <a:srgbClr val="C0C0C0"/>
            </a:solidFill>
          </a:ln>
          <a:effectLst/>
        </p:spPr>
        <p:txBody>
          <a:bodyPr wrap="none" lIns="0" tIns="0" rIns="0" bIns="0">
            <a:noAutofit/>
          </a:bodyPr>
          <a:lstStyle>
            <a:lvl1pPr marL="0" indent="0">
              <a:lnSpc>
                <a:spcPct val="100000"/>
              </a:lnSpc>
              <a:spcBef>
                <a:spcPts val="300"/>
              </a:spcBef>
              <a:buNone/>
              <a:defRPr sz="900" b="1">
                <a:solidFill>
                  <a:srgbClr val="FFFFFF"/>
                </a:solidFill>
              </a:defRPr>
            </a:lvl1pPr>
            <a:lvl2pPr marL="0" indent="0">
              <a:lnSpc>
                <a:spcPct val="100000"/>
              </a:lnSpc>
              <a:spcBef>
                <a:spcPts val="75"/>
              </a:spcBef>
              <a:spcAft>
                <a:spcPts val="150"/>
              </a:spcAft>
              <a:buNone/>
              <a:defRPr sz="600" b="0">
                <a:solidFill>
                  <a:srgbClr val="D9D9D9"/>
                </a:solidFill>
              </a:defRPr>
            </a:lvl2pPr>
            <a:lvl3pPr marL="0" indent="0">
              <a:lnSpc>
                <a:spcPct val="100000"/>
              </a:lnSpc>
              <a:spcBef>
                <a:spcPts val="75"/>
              </a:spcBef>
              <a:spcAft>
                <a:spcPts val="150"/>
              </a:spcAft>
              <a:buNone/>
              <a:defRPr sz="600" b="0">
                <a:solidFill>
                  <a:srgbClr val="D9D9D9"/>
                </a:solidFill>
              </a:defRPr>
            </a:lvl3pPr>
            <a:lvl4pPr marL="0" indent="0">
              <a:lnSpc>
                <a:spcPct val="100000"/>
              </a:lnSpc>
              <a:spcBef>
                <a:spcPts val="75"/>
              </a:spcBef>
              <a:spcAft>
                <a:spcPts val="150"/>
              </a:spcAft>
              <a:buNone/>
              <a:defRPr sz="600" b="0">
                <a:solidFill>
                  <a:srgbClr val="D9D9D9"/>
                </a:solidFill>
              </a:defRPr>
            </a:lvl4pPr>
            <a:lvl5pPr marL="0" indent="0">
              <a:lnSpc>
                <a:spcPct val="100000"/>
              </a:lnSpc>
              <a:spcBef>
                <a:spcPts val="75"/>
              </a:spcBef>
              <a:spcAft>
                <a:spcPts val="150"/>
              </a:spcAft>
              <a:buNone/>
              <a:defRPr sz="600" b="0">
                <a:solidFill>
                  <a:srgbClr val="D9D9D9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Text Placeholder 21"/>
          <p:cNvSpPr>
            <a:spLocks noGrp="1"/>
          </p:cNvSpPr>
          <p:nvPr>
            <p:ph type="body" sz="quarter" idx="126"/>
          </p:nvPr>
        </p:nvSpPr>
        <p:spPr>
          <a:xfrm>
            <a:off x="450850" y="5919125"/>
            <a:ext cx="1584000" cy="288000"/>
          </a:xfrm>
          <a:prstGeom prst="rect">
            <a:avLst/>
          </a:prstGeom>
          <a:solidFill>
            <a:schemeClr val="bg1"/>
          </a:solidFill>
          <a:ln w="9525">
            <a:solidFill>
              <a:srgbClr val="C0C0C0"/>
            </a:solidFill>
          </a:ln>
          <a:effectLst/>
        </p:spPr>
        <p:txBody>
          <a:bodyPr wrap="none" lIns="0" tIns="0" rIns="0" bIns="0">
            <a:noAutofit/>
          </a:bodyPr>
          <a:lstStyle>
            <a:lvl1pPr marL="0" indent="0">
              <a:lnSpc>
                <a:spcPct val="100000"/>
              </a:lnSpc>
              <a:spcBef>
                <a:spcPts val="300"/>
              </a:spcBef>
              <a:buNone/>
              <a:defRPr sz="900" b="1">
                <a:solidFill>
                  <a:srgbClr val="FFFFFF"/>
                </a:solidFill>
              </a:defRPr>
            </a:lvl1pPr>
            <a:lvl2pPr marL="0" indent="0">
              <a:lnSpc>
                <a:spcPct val="100000"/>
              </a:lnSpc>
              <a:spcBef>
                <a:spcPts val="75"/>
              </a:spcBef>
              <a:spcAft>
                <a:spcPts val="150"/>
              </a:spcAft>
              <a:buNone/>
              <a:defRPr sz="600" b="0">
                <a:solidFill>
                  <a:srgbClr val="D9D9D9"/>
                </a:solidFill>
              </a:defRPr>
            </a:lvl2pPr>
            <a:lvl3pPr marL="0" indent="0">
              <a:lnSpc>
                <a:spcPct val="100000"/>
              </a:lnSpc>
              <a:spcBef>
                <a:spcPts val="75"/>
              </a:spcBef>
              <a:spcAft>
                <a:spcPts val="150"/>
              </a:spcAft>
              <a:buNone/>
              <a:defRPr sz="600" b="0">
                <a:solidFill>
                  <a:srgbClr val="D9D9D9"/>
                </a:solidFill>
              </a:defRPr>
            </a:lvl3pPr>
            <a:lvl4pPr marL="0" indent="0">
              <a:lnSpc>
                <a:spcPct val="100000"/>
              </a:lnSpc>
              <a:spcBef>
                <a:spcPts val="75"/>
              </a:spcBef>
              <a:spcAft>
                <a:spcPts val="150"/>
              </a:spcAft>
              <a:buNone/>
              <a:defRPr sz="600" b="0">
                <a:solidFill>
                  <a:srgbClr val="D9D9D9"/>
                </a:solidFill>
              </a:defRPr>
            </a:lvl4pPr>
            <a:lvl5pPr marL="0" indent="0">
              <a:lnSpc>
                <a:spcPct val="100000"/>
              </a:lnSpc>
              <a:spcBef>
                <a:spcPts val="75"/>
              </a:spcBef>
              <a:spcAft>
                <a:spcPts val="150"/>
              </a:spcAft>
              <a:buNone/>
              <a:defRPr sz="600" b="0">
                <a:solidFill>
                  <a:srgbClr val="D9D9D9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2" name="Text Placeholder 21"/>
          <p:cNvSpPr>
            <a:spLocks noGrp="1"/>
          </p:cNvSpPr>
          <p:nvPr>
            <p:ph type="body" sz="quarter" idx="127"/>
          </p:nvPr>
        </p:nvSpPr>
        <p:spPr>
          <a:xfrm>
            <a:off x="2113837" y="5919125"/>
            <a:ext cx="1584000" cy="288000"/>
          </a:xfrm>
          <a:prstGeom prst="rect">
            <a:avLst/>
          </a:prstGeom>
          <a:solidFill>
            <a:schemeClr val="bg1"/>
          </a:solidFill>
          <a:ln w="9525">
            <a:solidFill>
              <a:srgbClr val="C0C0C0"/>
            </a:solidFill>
          </a:ln>
          <a:effectLst/>
        </p:spPr>
        <p:txBody>
          <a:bodyPr wrap="none" lIns="0" tIns="0" rIns="0" bIns="0">
            <a:noAutofit/>
          </a:bodyPr>
          <a:lstStyle>
            <a:lvl1pPr marL="0" indent="0">
              <a:lnSpc>
                <a:spcPct val="100000"/>
              </a:lnSpc>
              <a:spcBef>
                <a:spcPts val="300"/>
              </a:spcBef>
              <a:buNone/>
              <a:defRPr sz="900" b="1">
                <a:solidFill>
                  <a:srgbClr val="FFFFFF"/>
                </a:solidFill>
              </a:defRPr>
            </a:lvl1pPr>
            <a:lvl2pPr marL="0" indent="0">
              <a:lnSpc>
                <a:spcPct val="100000"/>
              </a:lnSpc>
              <a:spcBef>
                <a:spcPts val="75"/>
              </a:spcBef>
              <a:spcAft>
                <a:spcPts val="150"/>
              </a:spcAft>
              <a:buNone/>
              <a:defRPr sz="600" b="0">
                <a:solidFill>
                  <a:srgbClr val="D9D9D9"/>
                </a:solidFill>
              </a:defRPr>
            </a:lvl2pPr>
            <a:lvl3pPr marL="0" indent="0">
              <a:lnSpc>
                <a:spcPct val="100000"/>
              </a:lnSpc>
              <a:spcBef>
                <a:spcPts val="75"/>
              </a:spcBef>
              <a:spcAft>
                <a:spcPts val="150"/>
              </a:spcAft>
              <a:buNone/>
              <a:defRPr sz="600" b="0">
                <a:solidFill>
                  <a:srgbClr val="D9D9D9"/>
                </a:solidFill>
              </a:defRPr>
            </a:lvl3pPr>
            <a:lvl4pPr marL="0" indent="0">
              <a:lnSpc>
                <a:spcPct val="100000"/>
              </a:lnSpc>
              <a:spcBef>
                <a:spcPts val="75"/>
              </a:spcBef>
              <a:spcAft>
                <a:spcPts val="150"/>
              </a:spcAft>
              <a:buNone/>
              <a:defRPr sz="600" b="0">
                <a:solidFill>
                  <a:srgbClr val="D9D9D9"/>
                </a:solidFill>
              </a:defRPr>
            </a:lvl4pPr>
            <a:lvl5pPr marL="0" indent="0">
              <a:lnSpc>
                <a:spcPct val="100000"/>
              </a:lnSpc>
              <a:spcBef>
                <a:spcPts val="75"/>
              </a:spcBef>
              <a:spcAft>
                <a:spcPts val="150"/>
              </a:spcAft>
              <a:buNone/>
              <a:defRPr sz="600" b="0">
                <a:solidFill>
                  <a:srgbClr val="D9D9D9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3" name="Text Placeholder 21"/>
          <p:cNvSpPr>
            <a:spLocks noGrp="1"/>
          </p:cNvSpPr>
          <p:nvPr>
            <p:ph type="body" sz="quarter" idx="128"/>
          </p:nvPr>
        </p:nvSpPr>
        <p:spPr>
          <a:xfrm>
            <a:off x="3776824" y="5919125"/>
            <a:ext cx="1584000" cy="288000"/>
          </a:xfrm>
          <a:prstGeom prst="rect">
            <a:avLst/>
          </a:prstGeom>
          <a:solidFill>
            <a:schemeClr val="bg1"/>
          </a:solidFill>
          <a:ln w="9525">
            <a:solidFill>
              <a:srgbClr val="C0C0C0"/>
            </a:solidFill>
          </a:ln>
          <a:effectLst/>
        </p:spPr>
        <p:txBody>
          <a:bodyPr wrap="none" lIns="0" tIns="0" rIns="0" bIns="0">
            <a:noAutofit/>
          </a:bodyPr>
          <a:lstStyle>
            <a:lvl1pPr marL="0" indent="0">
              <a:lnSpc>
                <a:spcPct val="100000"/>
              </a:lnSpc>
              <a:spcBef>
                <a:spcPts val="300"/>
              </a:spcBef>
              <a:buNone/>
              <a:defRPr sz="900" b="1">
                <a:solidFill>
                  <a:srgbClr val="FFFFFF"/>
                </a:solidFill>
              </a:defRPr>
            </a:lvl1pPr>
            <a:lvl2pPr marL="0" indent="0">
              <a:lnSpc>
                <a:spcPct val="100000"/>
              </a:lnSpc>
              <a:spcBef>
                <a:spcPts val="75"/>
              </a:spcBef>
              <a:spcAft>
                <a:spcPts val="150"/>
              </a:spcAft>
              <a:buNone/>
              <a:defRPr sz="600" b="0">
                <a:solidFill>
                  <a:srgbClr val="D9D9D9"/>
                </a:solidFill>
              </a:defRPr>
            </a:lvl2pPr>
            <a:lvl3pPr marL="0" indent="0">
              <a:lnSpc>
                <a:spcPct val="100000"/>
              </a:lnSpc>
              <a:spcBef>
                <a:spcPts val="75"/>
              </a:spcBef>
              <a:spcAft>
                <a:spcPts val="150"/>
              </a:spcAft>
              <a:buNone/>
              <a:defRPr sz="600" b="0">
                <a:solidFill>
                  <a:srgbClr val="D9D9D9"/>
                </a:solidFill>
              </a:defRPr>
            </a:lvl3pPr>
            <a:lvl4pPr marL="0" indent="0">
              <a:lnSpc>
                <a:spcPct val="100000"/>
              </a:lnSpc>
              <a:spcBef>
                <a:spcPts val="75"/>
              </a:spcBef>
              <a:spcAft>
                <a:spcPts val="150"/>
              </a:spcAft>
              <a:buNone/>
              <a:defRPr sz="600" b="0">
                <a:solidFill>
                  <a:srgbClr val="D9D9D9"/>
                </a:solidFill>
              </a:defRPr>
            </a:lvl4pPr>
            <a:lvl5pPr marL="0" indent="0">
              <a:lnSpc>
                <a:spcPct val="100000"/>
              </a:lnSpc>
              <a:spcBef>
                <a:spcPts val="75"/>
              </a:spcBef>
              <a:spcAft>
                <a:spcPts val="150"/>
              </a:spcAft>
              <a:buNone/>
              <a:defRPr sz="600" b="0">
                <a:solidFill>
                  <a:srgbClr val="D9D9D9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4" name="Text Placeholder 21"/>
          <p:cNvSpPr>
            <a:spLocks noGrp="1"/>
          </p:cNvSpPr>
          <p:nvPr>
            <p:ph type="body" sz="quarter" idx="129"/>
          </p:nvPr>
        </p:nvSpPr>
        <p:spPr>
          <a:xfrm>
            <a:off x="5439811" y="5919125"/>
            <a:ext cx="1584000" cy="288000"/>
          </a:xfrm>
          <a:prstGeom prst="rect">
            <a:avLst/>
          </a:prstGeom>
          <a:solidFill>
            <a:schemeClr val="bg1"/>
          </a:solidFill>
          <a:ln w="9525">
            <a:solidFill>
              <a:srgbClr val="C0C0C0"/>
            </a:solidFill>
          </a:ln>
          <a:effectLst/>
        </p:spPr>
        <p:txBody>
          <a:bodyPr wrap="none" lIns="0" tIns="0" rIns="0" bIns="0">
            <a:noAutofit/>
          </a:bodyPr>
          <a:lstStyle>
            <a:lvl1pPr marL="0" indent="0">
              <a:lnSpc>
                <a:spcPct val="100000"/>
              </a:lnSpc>
              <a:spcBef>
                <a:spcPts val="300"/>
              </a:spcBef>
              <a:buNone/>
              <a:defRPr sz="900" b="1">
                <a:solidFill>
                  <a:srgbClr val="FFFFFF"/>
                </a:solidFill>
              </a:defRPr>
            </a:lvl1pPr>
            <a:lvl2pPr marL="0" indent="0">
              <a:lnSpc>
                <a:spcPct val="100000"/>
              </a:lnSpc>
              <a:spcBef>
                <a:spcPts val="75"/>
              </a:spcBef>
              <a:spcAft>
                <a:spcPts val="150"/>
              </a:spcAft>
              <a:buNone/>
              <a:defRPr sz="600" b="0">
                <a:solidFill>
                  <a:srgbClr val="D9D9D9"/>
                </a:solidFill>
              </a:defRPr>
            </a:lvl2pPr>
            <a:lvl3pPr marL="0" indent="0">
              <a:lnSpc>
                <a:spcPct val="100000"/>
              </a:lnSpc>
              <a:spcBef>
                <a:spcPts val="75"/>
              </a:spcBef>
              <a:spcAft>
                <a:spcPts val="150"/>
              </a:spcAft>
              <a:buNone/>
              <a:defRPr sz="600" b="0">
                <a:solidFill>
                  <a:srgbClr val="D9D9D9"/>
                </a:solidFill>
              </a:defRPr>
            </a:lvl3pPr>
            <a:lvl4pPr marL="0" indent="0">
              <a:lnSpc>
                <a:spcPct val="100000"/>
              </a:lnSpc>
              <a:spcBef>
                <a:spcPts val="75"/>
              </a:spcBef>
              <a:spcAft>
                <a:spcPts val="150"/>
              </a:spcAft>
              <a:buNone/>
              <a:defRPr sz="600" b="0">
                <a:solidFill>
                  <a:srgbClr val="D9D9D9"/>
                </a:solidFill>
              </a:defRPr>
            </a:lvl4pPr>
            <a:lvl5pPr marL="0" indent="0">
              <a:lnSpc>
                <a:spcPct val="100000"/>
              </a:lnSpc>
              <a:spcBef>
                <a:spcPts val="75"/>
              </a:spcBef>
              <a:spcAft>
                <a:spcPts val="150"/>
              </a:spcAft>
              <a:buNone/>
              <a:defRPr sz="600" b="0">
                <a:solidFill>
                  <a:srgbClr val="D9D9D9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5" name="Text Placeholder 21"/>
          <p:cNvSpPr>
            <a:spLocks noGrp="1"/>
          </p:cNvSpPr>
          <p:nvPr>
            <p:ph type="body" sz="quarter" idx="130"/>
          </p:nvPr>
        </p:nvSpPr>
        <p:spPr>
          <a:xfrm>
            <a:off x="7102800" y="5919125"/>
            <a:ext cx="1584000" cy="288000"/>
          </a:xfrm>
          <a:prstGeom prst="rect">
            <a:avLst/>
          </a:prstGeom>
          <a:solidFill>
            <a:schemeClr val="bg1"/>
          </a:solidFill>
          <a:ln w="9525">
            <a:solidFill>
              <a:srgbClr val="C0C0C0"/>
            </a:solidFill>
          </a:ln>
          <a:effectLst/>
        </p:spPr>
        <p:txBody>
          <a:bodyPr wrap="none" lIns="0" tIns="0" rIns="0" bIns="0">
            <a:noAutofit/>
          </a:bodyPr>
          <a:lstStyle>
            <a:lvl1pPr marL="0" indent="0">
              <a:lnSpc>
                <a:spcPct val="100000"/>
              </a:lnSpc>
              <a:spcBef>
                <a:spcPts val="300"/>
              </a:spcBef>
              <a:buNone/>
              <a:defRPr sz="900" b="1">
                <a:solidFill>
                  <a:srgbClr val="FFFFFF"/>
                </a:solidFill>
              </a:defRPr>
            </a:lvl1pPr>
            <a:lvl2pPr marL="0" indent="0">
              <a:lnSpc>
                <a:spcPct val="100000"/>
              </a:lnSpc>
              <a:spcBef>
                <a:spcPts val="75"/>
              </a:spcBef>
              <a:spcAft>
                <a:spcPts val="150"/>
              </a:spcAft>
              <a:buNone/>
              <a:defRPr sz="600" b="0">
                <a:solidFill>
                  <a:srgbClr val="D9D9D9"/>
                </a:solidFill>
              </a:defRPr>
            </a:lvl2pPr>
            <a:lvl3pPr marL="0" indent="0">
              <a:lnSpc>
                <a:spcPct val="100000"/>
              </a:lnSpc>
              <a:spcBef>
                <a:spcPts val="75"/>
              </a:spcBef>
              <a:spcAft>
                <a:spcPts val="150"/>
              </a:spcAft>
              <a:buNone/>
              <a:defRPr sz="600" b="0">
                <a:solidFill>
                  <a:srgbClr val="D9D9D9"/>
                </a:solidFill>
              </a:defRPr>
            </a:lvl3pPr>
            <a:lvl4pPr marL="0" indent="0">
              <a:lnSpc>
                <a:spcPct val="100000"/>
              </a:lnSpc>
              <a:spcBef>
                <a:spcPts val="75"/>
              </a:spcBef>
              <a:spcAft>
                <a:spcPts val="150"/>
              </a:spcAft>
              <a:buNone/>
              <a:defRPr sz="600" b="0">
                <a:solidFill>
                  <a:srgbClr val="D9D9D9"/>
                </a:solidFill>
              </a:defRPr>
            </a:lvl4pPr>
            <a:lvl5pPr marL="0" indent="0">
              <a:lnSpc>
                <a:spcPct val="100000"/>
              </a:lnSpc>
              <a:spcBef>
                <a:spcPts val="75"/>
              </a:spcBef>
              <a:spcAft>
                <a:spcPts val="150"/>
              </a:spcAft>
              <a:buNone/>
              <a:defRPr sz="600" b="0">
                <a:solidFill>
                  <a:srgbClr val="D9D9D9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7" name="Rectangle 2"/>
          <p:cNvSpPr>
            <a:spLocks noGrp="1" noChangeArrowheads="1"/>
          </p:cNvSpPr>
          <p:nvPr>
            <p:ph type="title"/>
          </p:nvPr>
        </p:nvSpPr>
        <p:spPr bwMode="gray">
          <a:xfrm>
            <a:off x="447676" y="2"/>
            <a:ext cx="8239125" cy="8985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>
            <a:lvl1pPr algn="l">
              <a:defRPr sz="1650"/>
            </a:lvl1pPr>
          </a:lstStyle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6" name="Slide Number Placeholder 9"/>
          <p:cNvSpPr>
            <a:spLocks noGrp="1"/>
          </p:cNvSpPr>
          <p:nvPr>
            <p:ph type="sldNum" sz="quarter" idx="131"/>
          </p:nvPr>
        </p:nvSpPr>
        <p:spPr/>
        <p:txBody>
          <a:bodyPr/>
          <a:lstStyle>
            <a:lvl1pPr>
              <a:defRPr/>
            </a:lvl1pPr>
          </a:lstStyle>
          <a:p>
            <a:fld id="{465CD288-24B3-4B48-8EA0-67784588A8A0}" type="slidenum">
              <a:rPr lang="en-US" altLang="en-US"/>
              <a:pPr/>
              <a:t>‹#›</a:t>
            </a:fld>
            <a:endParaRPr lang="en-US" altLang="en-US"/>
          </a:p>
        </p:txBody>
      </p:sp>
      <p:sp>
        <p:nvSpPr>
          <p:cNvPr id="38" name="Footer Placeholder 12"/>
          <p:cNvSpPr>
            <a:spLocks noGrp="1"/>
          </p:cNvSpPr>
          <p:nvPr>
            <p:ph type="ftr" sz="quarter" idx="13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Ethical Debates, Econ Theories, Real-World Impacts</a:t>
            </a:r>
          </a:p>
        </p:txBody>
      </p:sp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ombstone - AWARDS V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21"/>
          <p:cNvSpPr>
            <a:spLocks noGrp="1"/>
          </p:cNvSpPr>
          <p:nvPr>
            <p:ph type="body" sz="quarter" idx="106"/>
          </p:nvPr>
        </p:nvSpPr>
        <p:spPr>
          <a:xfrm>
            <a:off x="450850" y="2914650"/>
            <a:ext cx="1584000" cy="1216152"/>
          </a:xfrm>
          <a:prstGeom prst="rect">
            <a:avLst/>
          </a:prstGeom>
          <a:solidFill>
            <a:srgbClr val="FFFFFF"/>
          </a:solidFill>
          <a:ln w="9525">
            <a:solidFill>
              <a:srgbClr val="C0C0C0"/>
            </a:solidFill>
          </a:ln>
          <a:effectLst/>
        </p:spPr>
        <p:txBody>
          <a:bodyPr lIns="91440" tIns="93600" rIns="91440" bIns="504000">
            <a:noAutofit/>
          </a:bodyPr>
          <a:lstStyle>
            <a:lvl1pPr marL="0" indent="0">
              <a:lnSpc>
                <a:spcPct val="100000"/>
              </a:lnSpc>
              <a:spcBef>
                <a:spcPts val="225"/>
              </a:spcBef>
              <a:buNone/>
              <a:defRPr sz="600" b="1"/>
            </a:lvl1pPr>
            <a:lvl2pPr marL="0" indent="0">
              <a:lnSpc>
                <a:spcPct val="100000"/>
              </a:lnSpc>
              <a:spcBef>
                <a:spcPts val="0"/>
              </a:spcBef>
              <a:buNone/>
              <a:defRPr sz="525" b="0">
                <a:solidFill>
                  <a:srgbClr val="808080"/>
                </a:solidFill>
              </a:defRPr>
            </a:lvl2pPr>
            <a:lvl3pPr marL="0" indent="0">
              <a:lnSpc>
                <a:spcPct val="100000"/>
              </a:lnSpc>
              <a:spcBef>
                <a:spcPts val="0"/>
              </a:spcBef>
              <a:buNone/>
              <a:defRPr sz="525" b="0">
                <a:solidFill>
                  <a:srgbClr val="808080"/>
                </a:solidFill>
              </a:defRPr>
            </a:lvl3pPr>
            <a:lvl4pPr marL="0" indent="0">
              <a:lnSpc>
                <a:spcPct val="100000"/>
              </a:lnSpc>
              <a:spcBef>
                <a:spcPts val="0"/>
              </a:spcBef>
              <a:buNone/>
              <a:defRPr sz="525" b="0">
                <a:solidFill>
                  <a:srgbClr val="808080"/>
                </a:solidFill>
              </a:defRPr>
            </a:lvl4pPr>
            <a:lvl5pPr marL="0" indent="0">
              <a:lnSpc>
                <a:spcPct val="100000"/>
              </a:lnSpc>
              <a:spcBef>
                <a:spcPts val="0"/>
              </a:spcBef>
              <a:buNone/>
              <a:defRPr sz="525" b="0">
                <a:solidFill>
                  <a:srgbClr val="808080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Text Placeholder 21"/>
          <p:cNvSpPr>
            <a:spLocks noGrp="1"/>
          </p:cNvSpPr>
          <p:nvPr>
            <p:ph type="body" sz="quarter" idx="107"/>
          </p:nvPr>
        </p:nvSpPr>
        <p:spPr>
          <a:xfrm>
            <a:off x="450850" y="4626864"/>
            <a:ext cx="1584000" cy="1216152"/>
          </a:xfrm>
          <a:prstGeom prst="rect">
            <a:avLst/>
          </a:prstGeom>
          <a:solidFill>
            <a:srgbClr val="FFFFFF"/>
          </a:solidFill>
          <a:ln w="9525">
            <a:solidFill>
              <a:srgbClr val="C0C0C0"/>
            </a:solidFill>
          </a:ln>
          <a:effectLst/>
        </p:spPr>
        <p:txBody>
          <a:bodyPr lIns="91440" tIns="93600" rIns="91440" bIns="504000">
            <a:noAutofit/>
          </a:bodyPr>
          <a:lstStyle>
            <a:lvl1pPr marL="0" indent="0">
              <a:lnSpc>
                <a:spcPct val="100000"/>
              </a:lnSpc>
              <a:spcBef>
                <a:spcPts val="225"/>
              </a:spcBef>
              <a:buNone/>
              <a:defRPr sz="600" b="1"/>
            </a:lvl1pPr>
            <a:lvl2pPr marL="0" indent="0">
              <a:lnSpc>
                <a:spcPct val="100000"/>
              </a:lnSpc>
              <a:spcBef>
                <a:spcPts val="0"/>
              </a:spcBef>
              <a:buNone/>
              <a:defRPr sz="525" b="0">
                <a:solidFill>
                  <a:srgbClr val="808080"/>
                </a:solidFill>
              </a:defRPr>
            </a:lvl2pPr>
            <a:lvl3pPr marL="0" indent="0">
              <a:lnSpc>
                <a:spcPct val="100000"/>
              </a:lnSpc>
              <a:spcBef>
                <a:spcPts val="0"/>
              </a:spcBef>
              <a:buNone/>
              <a:defRPr sz="525" b="0">
                <a:solidFill>
                  <a:srgbClr val="808080"/>
                </a:solidFill>
              </a:defRPr>
            </a:lvl3pPr>
            <a:lvl4pPr marL="0" indent="0">
              <a:lnSpc>
                <a:spcPct val="100000"/>
              </a:lnSpc>
              <a:spcBef>
                <a:spcPts val="0"/>
              </a:spcBef>
              <a:buNone/>
              <a:defRPr sz="525" b="0">
                <a:solidFill>
                  <a:srgbClr val="808080"/>
                </a:solidFill>
              </a:defRPr>
            </a:lvl4pPr>
            <a:lvl5pPr marL="0" indent="0">
              <a:lnSpc>
                <a:spcPct val="100000"/>
              </a:lnSpc>
              <a:spcBef>
                <a:spcPts val="0"/>
              </a:spcBef>
              <a:buNone/>
              <a:defRPr sz="525" b="0">
                <a:solidFill>
                  <a:srgbClr val="808080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Text Placeholder 21"/>
          <p:cNvSpPr>
            <a:spLocks noGrp="1"/>
          </p:cNvSpPr>
          <p:nvPr>
            <p:ph type="body" sz="quarter" idx="101"/>
          </p:nvPr>
        </p:nvSpPr>
        <p:spPr>
          <a:xfrm>
            <a:off x="450850" y="1219200"/>
            <a:ext cx="1584000" cy="1216152"/>
          </a:xfrm>
          <a:prstGeom prst="rect">
            <a:avLst/>
          </a:prstGeom>
          <a:solidFill>
            <a:srgbClr val="FFFFFF"/>
          </a:solidFill>
          <a:ln w="9525">
            <a:solidFill>
              <a:srgbClr val="C0C0C0"/>
            </a:solidFill>
          </a:ln>
          <a:effectLst/>
        </p:spPr>
        <p:txBody>
          <a:bodyPr lIns="91440" tIns="93600" rIns="91440" bIns="504000">
            <a:noAutofit/>
          </a:bodyPr>
          <a:lstStyle>
            <a:lvl1pPr marL="0" indent="0">
              <a:lnSpc>
                <a:spcPct val="100000"/>
              </a:lnSpc>
              <a:spcBef>
                <a:spcPts val="225"/>
              </a:spcBef>
              <a:buNone/>
              <a:defRPr sz="600" b="1"/>
            </a:lvl1pPr>
            <a:lvl2pPr marL="0" indent="0" algn="l" defTabSz="685800" rtl="0" eaLnBrk="1" latinLnBrk="0" hangingPunct="1">
              <a:lnSpc>
                <a:spcPct val="100000"/>
              </a:lnSpc>
              <a:spcBef>
                <a:spcPts val="0"/>
              </a:spcBef>
              <a:buClr>
                <a:srgbClr val="9E3039"/>
              </a:buClr>
              <a:buFont typeface="Arial" pitchFamily="34" charset="0"/>
              <a:buNone/>
              <a:defRPr kumimoji="0" lang="en-US" sz="525" b="0" i="0" u="none" strike="noStrike" kern="1200" cap="none" spc="0" normalizeH="0" baseline="0" noProof="0" dirty="0" smtClean="0">
                <a:ln>
                  <a:noFill/>
                </a:ln>
                <a:solidFill>
                  <a:srgbClr val="808080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2pPr>
            <a:lvl3pPr marL="0" indent="0" algn="l" defTabSz="685800" rtl="0" eaLnBrk="1" latinLnBrk="0" hangingPunct="1">
              <a:lnSpc>
                <a:spcPct val="100000"/>
              </a:lnSpc>
              <a:spcBef>
                <a:spcPts val="0"/>
              </a:spcBef>
              <a:buClr>
                <a:srgbClr val="9E3039"/>
              </a:buClr>
              <a:buFont typeface="Arial" pitchFamily="34" charset="0"/>
              <a:buNone/>
              <a:defRPr kumimoji="0" lang="en-US" sz="525" b="0" i="0" u="none" strike="noStrike" kern="1200" cap="none" spc="0" normalizeH="0" baseline="0" noProof="0" dirty="0" smtClean="0">
                <a:ln>
                  <a:noFill/>
                </a:ln>
                <a:solidFill>
                  <a:srgbClr val="808080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3pPr>
            <a:lvl4pPr marL="0" indent="0" algn="l" defTabSz="685800" rtl="0" eaLnBrk="1" latinLnBrk="0" hangingPunct="1">
              <a:lnSpc>
                <a:spcPct val="100000"/>
              </a:lnSpc>
              <a:spcBef>
                <a:spcPts val="0"/>
              </a:spcBef>
              <a:buClr>
                <a:srgbClr val="9E3039"/>
              </a:buClr>
              <a:buFont typeface="Arial" pitchFamily="34" charset="0"/>
              <a:buNone/>
              <a:defRPr kumimoji="0" lang="en-US" sz="525" b="0" i="0" u="none" strike="noStrike" kern="1200" cap="none" spc="0" normalizeH="0" baseline="0" noProof="0" dirty="0" smtClean="0">
                <a:ln>
                  <a:noFill/>
                </a:ln>
                <a:solidFill>
                  <a:srgbClr val="808080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4pPr>
            <a:lvl5pPr marL="0" indent="0" algn="l" defTabSz="685800" rtl="0" eaLnBrk="1" latinLnBrk="0" hangingPunct="1">
              <a:lnSpc>
                <a:spcPct val="100000"/>
              </a:lnSpc>
              <a:spcBef>
                <a:spcPts val="0"/>
              </a:spcBef>
              <a:buClr>
                <a:srgbClr val="9E3039"/>
              </a:buClr>
              <a:buFont typeface="Arial" pitchFamily="34" charset="0"/>
              <a:buNone/>
              <a:defRPr kumimoji="0" lang="en-US" sz="525" b="0" i="0" u="none" strike="noStrike" kern="1200" cap="none" spc="0" normalizeH="0" baseline="0" noProof="0" dirty="0">
                <a:ln>
                  <a:noFill/>
                </a:ln>
                <a:solidFill>
                  <a:srgbClr val="808080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Text Placeholder 21"/>
          <p:cNvSpPr>
            <a:spLocks noGrp="1"/>
          </p:cNvSpPr>
          <p:nvPr>
            <p:ph type="body" sz="quarter" idx="102"/>
          </p:nvPr>
        </p:nvSpPr>
        <p:spPr>
          <a:xfrm>
            <a:off x="2113838" y="1219200"/>
            <a:ext cx="1584000" cy="1216152"/>
          </a:xfrm>
          <a:prstGeom prst="rect">
            <a:avLst/>
          </a:prstGeom>
          <a:solidFill>
            <a:srgbClr val="FFFFFF"/>
          </a:solidFill>
          <a:ln w="9525">
            <a:solidFill>
              <a:srgbClr val="C0C0C0"/>
            </a:solidFill>
          </a:ln>
          <a:effectLst/>
        </p:spPr>
        <p:txBody>
          <a:bodyPr lIns="91440" tIns="93600" rIns="91440" bIns="504000">
            <a:noAutofit/>
          </a:bodyPr>
          <a:lstStyle>
            <a:lvl1pPr marL="0" indent="0">
              <a:lnSpc>
                <a:spcPct val="100000"/>
              </a:lnSpc>
              <a:spcBef>
                <a:spcPts val="225"/>
              </a:spcBef>
              <a:buNone/>
              <a:defRPr sz="600" b="1"/>
            </a:lvl1pPr>
            <a:lvl2pPr marL="0" indent="0">
              <a:lnSpc>
                <a:spcPct val="100000"/>
              </a:lnSpc>
              <a:spcBef>
                <a:spcPts val="0"/>
              </a:spcBef>
              <a:buNone/>
              <a:defRPr sz="525" b="0">
                <a:solidFill>
                  <a:srgbClr val="808080"/>
                </a:solidFill>
              </a:defRPr>
            </a:lvl2pPr>
            <a:lvl3pPr marL="0" indent="0">
              <a:lnSpc>
                <a:spcPct val="100000"/>
              </a:lnSpc>
              <a:spcBef>
                <a:spcPts val="0"/>
              </a:spcBef>
              <a:buNone/>
              <a:defRPr sz="525" b="0">
                <a:solidFill>
                  <a:srgbClr val="808080"/>
                </a:solidFill>
              </a:defRPr>
            </a:lvl3pPr>
            <a:lvl4pPr marL="0" indent="0">
              <a:lnSpc>
                <a:spcPct val="100000"/>
              </a:lnSpc>
              <a:spcBef>
                <a:spcPts val="0"/>
              </a:spcBef>
              <a:buNone/>
              <a:defRPr sz="525" b="0">
                <a:solidFill>
                  <a:srgbClr val="808080"/>
                </a:solidFill>
              </a:defRPr>
            </a:lvl4pPr>
            <a:lvl5pPr marL="0" indent="0">
              <a:lnSpc>
                <a:spcPct val="100000"/>
              </a:lnSpc>
              <a:spcBef>
                <a:spcPts val="0"/>
              </a:spcBef>
              <a:buNone/>
              <a:defRPr sz="525" b="0">
                <a:solidFill>
                  <a:srgbClr val="808080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Text Placeholder 21"/>
          <p:cNvSpPr>
            <a:spLocks noGrp="1"/>
          </p:cNvSpPr>
          <p:nvPr>
            <p:ph type="body" sz="quarter" idx="103"/>
          </p:nvPr>
        </p:nvSpPr>
        <p:spPr>
          <a:xfrm>
            <a:off x="3776826" y="1219200"/>
            <a:ext cx="1584000" cy="1216152"/>
          </a:xfrm>
          <a:prstGeom prst="rect">
            <a:avLst/>
          </a:prstGeom>
          <a:solidFill>
            <a:srgbClr val="FFFFFF"/>
          </a:solidFill>
          <a:ln w="9525">
            <a:solidFill>
              <a:srgbClr val="C0C0C0"/>
            </a:solidFill>
          </a:ln>
          <a:effectLst/>
        </p:spPr>
        <p:txBody>
          <a:bodyPr lIns="91440" tIns="93600" rIns="91440" bIns="504000">
            <a:noAutofit/>
          </a:bodyPr>
          <a:lstStyle>
            <a:lvl1pPr marL="0" indent="0">
              <a:lnSpc>
                <a:spcPct val="100000"/>
              </a:lnSpc>
              <a:spcBef>
                <a:spcPts val="225"/>
              </a:spcBef>
              <a:buNone/>
              <a:defRPr sz="600" b="1"/>
            </a:lvl1pPr>
            <a:lvl2pPr marL="0" indent="0">
              <a:lnSpc>
                <a:spcPct val="100000"/>
              </a:lnSpc>
              <a:spcBef>
                <a:spcPts val="0"/>
              </a:spcBef>
              <a:buNone/>
              <a:defRPr sz="525" b="0">
                <a:solidFill>
                  <a:srgbClr val="808080"/>
                </a:solidFill>
              </a:defRPr>
            </a:lvl2pPr>
            <a:lvl3pPr marL="0" indent="0">
              <a:lnSpc>
                <a:spcPct val="100000"/>
              </a:lnSpc>
              <a:spcBef>
                <a:spcPts val="0"/>
              </a:spcBef>
              <a:buNone/>
              <a:defRPr sz="525" b="0">
                <a:solidFill>
                  <a:srgbClr val="808080"/>
                </a:solidFill>
              </a:defRPr>
            </a:lvl3pPr>
            <a:lvl4pPr marL="0" indent="0">
              <a:lnSpc>
                <a:spcPct val="100000"/>
              </a:lnSpc>
              <a:spcBef>
                <a:spcPts val="0"/>
              </a:spcBef>
              <a:buNone/>
              <a:defRPr sz="525" b="0">
                <a:solidFill>
                  <a:srgbClr val="808080"/>
                </a:solidFill>
              </a:defRPr>
            </a:lvl4pPr>
            <a:lvl5pPr marL="0" indent="0">
              <a:lnSpc>
                <a:spcPct val="100000"/>
              </a:lnSpc>
              <a:spcBef>
                <a:spcPts val="0"/>
              </a:spcBef>
              <a:buNone/>
              <a:defRPr sz="525" b="0">
                <a:solidFill>
                  <a:srgbClr val="808080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Text Placeholder 21"/>
          <p:cNvSpPr>
            <a:spLocks noGrp="1"/>
          </p:cNvSpPr>
          <p:nvPr>
            <p:ph type="body" sz="quarter" idx="104"/>
          </p:nvPr>
        </p:nvSpPr>
        <p:spPr>
          <a:xfrm>
            <a:off x="5439814" y="1219200"/>
            <a:ext cx="1584000" cy="1216152"/>
          </a:xfrm>
          <a:prstGeom prst="rect">
            <a:avLst/>
          </a:prstGeom>
          <a:solidFill>
            <a:srgbClr val="FFFFFF"/>
          </a:solidFill>
          <a:ln w="9525">
            <a:solidFill>
              <a:srgbClr val="C0C0C0"/>
            </a:solidFill>
          </a:ln>
          <a:effectLst/>
        </p:spPr>
        <p:txBody>
          <a:bodyPr lIns="91440" tIns="93600" rIns="91440" bIns="504000">
            <a:noAutofit/>
          </a:bodyPr>
          <a:lstStyle>
            <a:lvl1pPr marL="0" indent="0">
              <a:lnSpc>
                <a:spcPct val="100000"/>
              </a:lnSpc>
              <a:spcBef>
                <a:spcPts val="225"/>
              </a:spcBef>
              <a:buNone/>
              <a:defRPr sz="600" b="1"/>
            </a:lvl1pPr>
            <a:lvl2pPr marL="0" indent="0">
              <a:lnSpc>
                <a:spcPct val="100000"/>
              </a:lnSpc>
              <a:spcBef>
                <a:spcPts val="0"/>
              </a:spcBef>
              <a:buNone/>
              <a:defRPr sz="525" b="0">
                <a:solidFill>
                  <a:srgbClr val="808080"/>
                </a:solidFill>
              </a:defRPr>
            </a:lvl2pPr>
            <a:lvl3pPr marL="0" indent="0">
              <a:lnSpc>
                <a:spcPct val="100000"/>
              </a:lnSpc>
              <a:spcBef>
                <a:spcPts val="0"/>
              </a:spcBef>
              <a:buNone/>
              <a:defRPr sz="525" b="0">
                <a:solidFill>
                  <a:srgbClr val="808080"/>
                </a:solidFill>
              </a:defRPr>
            </a:lvl3pPr>
            <a:lvl4pPr marL="0" indent="0">
              <a:lnSpc>
                <a:spcPct val="100000"/>
              </a:lnSpc>
              <a:spcBef>
                <a:spcPts val="0"/>
              </a:spcBef>
              <a:buNone/>
              <a:defRPr sz="525" b="0">
                <a:solidFill>
                  <a:srgbClr val="808080"/>
                </a:solidFill>
              </a:defRPr>
            </a:lvl4pPr>
            <a:lvl5pPr marL="0" indent="0">
              <a:lnSpc>
                <a:spcPct val="100000"/>
              </a:lnSpc>
              <a:spcBef>
                <a:spcPts val="0"/>
              </a:spcBef>
              <a:buNone/>
              <a:defRPr sz="525" b="0">
                <a:solidFill>
                  <a:srgbClr val="808080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Text Placeholder 21"/>
          <p:cNvSpPr>
            <a:spLocks noGrp="1"/>
          </p:cNvSpPr>
          <p:nvPr>
            <p:ph type="body" sz="quarter" idx="105"/>
          </p:nvPr>
        </p:nvSpPr>
        <p:spPr>
          <a:xfrm>
            <a:off x="7102800" y="1219200"/>
            <a:ext cx="1584000" cy="1216152"/>
          </a:xfrm>
          <a:prstGeom prst="rect">
            <a:avLst/>
          </a:prstGeom>
          <a:solidFill>
            <a:srgbClr val="FFFFFF"/>
          </a:solidFill>
          <a:ln w="9525">
            <a:solidFill>
              <a:srgbClr val="C0C0C0"/>
            </a:solidFill>
          </a:ln>
          <a:effectLst/>
        </p:spPr>
        <p:txBody>
          <a:bodyPr lIns="91440" tIns="93600" rIns="91440" bIns="504000">
            <a:noAutofit/>
          </a:bodyPr>
          <a:lstStyle>
            <a:lvl1pPr marL="0" indent="0">
              <a:lnSpc>
                <a:spcPct val="100000"/>
              </a:lnSpc>
              <a:spcBef>
                <a:spcPts val="225"/>
              </a:spcBef>
              <a:buNone/>
              <a:defRPr sz="600" b="1"/>
            </a:lvl1pPr>
            <a:lvl2pPr marL="0" indent="0">
              <a:lnSpc>
                <a:spcPct val="100000"/>
              </a:lnSpc>
              <a:spcBef>
                <a:spcPts val="0"/>
              </a:spcBef>
              <a:buNone/>
              <a:defRPr sz="525" b="0">
                <a:solidFill>
                  <a:srgbClr val="808080"/>
                </a:solidFill>
              </a:defRPr>
            </a:lvl2pPr>
            <a:lvl3pPr marL="0" indent="0">
              <a:lnSpc>
                <a:spcPct val="100000"/>
              </a:lnSpc>
              <a:spcBef>
                <a:spcPts val="0"/>
              </a:spcBef>
              <a:buNone/>
              <a:defRPr sz="525" b="0">
                <a:solidFill>
                  <a:srgbClr val="808080"/>
                </a:solidFill>
              </a:defRPr>
            </a:lvl3pPr>
            <a:lvl4pPr marL="0" indent="0">
              <a:lnSpc>
                <a:spcPct val="100000"/>
              </a:lnSpc>
              <a:spcBef>
                <a:spcPts val="0"/>
              </a:spcBef>
              <a:buNone/>
              <a:defRPr sz="525" b="0">
                <a:solidFill>
                  <a:srgbClr val="808080"/>
                </a:solidFill>
              </a:defRPr>
            </a:lvl4pPr>
            <a:lvl5pPr marL="0" indent="0">
              <a:lnSpc>
                <a:spcPct val="100000"/>
              </a:lnSpc>
              <a:spcBef>
                <a:spcPts val="0"/>
              </a:spcBef>
              <a:buNone/>
              <a:defRPr sz="525" b="0">
                <a:solidFill>
                  <a:srgbClr val="808080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3" name="Text Placeholder 21"/>
          <p:cNvSpPr>
            <a:spLocks noGrp="1"/>
          </p:cNvSpPr>
          <p:nvPr>
            <p:ph type="body" sz="quarter" idx="108"/>
          </p:nvPr>
        </p:nvSpPr>
        <p:spPr>
          <a:xfrm>
            <a:off x="2113838" y="2914650"/>
            <a:ext cx="1584000" cy="1216152"/>
          </a:xfrm>
          <a:prstGeom prst="rect">
            <a:avLst/>
          </a:prstGeom>
          <a:solidFill>
            <a:srgbClr val="FFFFFF"/>
          </a:solidFill>
          <a:ln w="9525">
            <a:solidFill>
              <a:srgbClr val="C0C0C0"/>
            </a:solidFill>
          </a:ln>
          <a:effectLst/>
        </p:spPr>
        <p:txBody>
          <a:bodyPr lIns="91440" tIns="93600" rIns="91440" bIns="504000">
            <a:noAutofit/>
          </a:bodyPr>
          <a:lstStyle>
            <a:lvl1pPr marL="0" indent="0">
              <a:lnSpc>
                <a:spcPct val="100000"/>
              </a:lnSpc>
              <a:spcBef>
                <a:spcPts val="225"/>
              </a:spcBef>
              <a:buNone/>
              <a:defRPr sz="600" b="1"/>
            </a:lvl1pPr>
            <a:lvl2pPr marL="0" indent="0">
              <a:lnSpc>
                <a:spcPct val="100000"/>
              </a:lnSpc>
              <a:spcBef>
                <a:spcPts val="0"/>
              </a:spcBef>
              <a:buNone/>
              <a:defRPr sz="525" b="0">
                <a:solidFill>
                  <a:srgbClr val="808080"/>
                </a:solidFill>
              </a:defRPr>
            </a:lvl2pPr>
            <a:lvl3pPr marL="0" indent="0">
              <a:lnSpc>
                <a:spcPct val="100000"/>
              </a:lnSpc>
              <a:spcBef>
                <a:spcPts val="0"/>
              </a:spcBef>
              <a:buNone/>
              <a:defRPr sz="525" b="0">
                <a:solidFill>
                  <a:srgbClr val="808080"/>
                </a:solidFill>
              </a:defRPr>
            </a:lvl3pPr>
            <a:lvl4pPr marL="0" indent="0">
              <a:lnSpc>
                <a:spcPct val="100000"/>
              </a:lnSpc>
              <a:spcBef>
                <a:spcPts val="0"/>
              </a:spcBef>
              <a:buNone/>
              <a:defRPr sz="525" b="0">
                <a:solidFill>
                  <a:srgbClr val="808080"/>
                </a:solidFill>
              </a:defRPr>
            </a:lvl4pPr>
            <a:lvl5pPr marL="0" indent="0">
              <a:lnSpc>
                <a:spcPct val="100000"/>
              </a:lnSpc>
              <a:spcBef>
                <a:spcPts val="0"/>
              </a:spcBef>
              <a:buNone/>
              <a:defRPr sz="525" b="0">
                <a:solidFill>
                  <a:srgbClr val="808080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4" name="Text Placeholder 21"/>
          <p:cNvSpPr>
            <a:spLocks noGrp="1"/>
          </p:cNvSpPr>
          <p:nvPr>
            <p:ph type="body" sz="quarter" idx="109"/>
          </p:nvPr>
        </p:nvSpPr>
        <p:spPr>
          <a:xfrm>
            <a:off x="2113838" y="4626864"/>
            <a:ext cx="1584000" cy="1216152"/>
          </a:xfrm>
          <a:prstGeom prst="rect">
            <a:avLst/>
          </a:prstGeom>
          <a:solidFill>
            <a:srgbClr val="FFFFFF"/>
          </a:solidFill>
          <a:ln w="9525">
            <a:solidFill>
              <a:srgbClr val="C0C0C0"/>
            </a:solidFill>
          </a:ln>
          <a:effectLst/>
        </p:spPr>
        <p:txBody>
          <a:bodyPr lIns="91440" tIns="93600" rIns="91440" bIns="504000">
            <a:noAutofit/>
          </a:bodyPr>
          <a:lstStyle>
            <a:lvl1pPr marL="0" indent="0">
              <a:lnSpc>
                <a:spcPct val="100000"/>
              </a:lnSpc>
              <a:spcBef>
                <a:spcPts val="225"/>
              </a:spcBef>
              <a:buNone/>
              <a:defRPr sz="600" b="1"/>
            </a:lvl1pPr>
            <a:lvl2pPr marL="0" indent="0">
              <a:lnSpc>
                <a:spcPct val="100000"/>
              </a:lnSpc>
              <a:spcBef>
                <a:spcPts val="0"/>
              </a:spcBef>
              <a:buNone/>
              <a:defRPr sz="525" b="0">
                <a:solidFill>
                  <a:srgbClr val="808080"/>
                </a:solidFill>
              </a:defRPr>
            </a:lvl2pPr>
            <a:lvl3pPr marL="0" indent="0">
              <a:lnSpc>
                <a:spcPct val="100000"/>
              </a:lnSpc>
              <a:spcBef>
                <a:spcPts val="0"/>
              </a:spcBef>
              <a:buNone/>
              <a:defRPr sz="525" b="0">
                <a:solidFill>
                  <a:srgbClr val="808080"/>
                </a:solidFill>
              </a:defRPr>
            </a:lvl3pPr>
            <a:lvl4pPr marL="0" indent="0">
              <a:lnSpc>
                <a:spcPct val="100000"/>
              </a:lnSpc>
              <a:spcBef>
                <a:spcPts val="0"/>
              </a:spcBef>
              <a:buNone/>
              <a:defRPr sz="525" b="0">
                <a:solidFill>
                  <a:srgbClr val="808080"/>
                </a:solidFill>
              </a:defRPr>
            </a:lvl4pPr>
            <a:lvl5pPr marL="0" indent="0">
              <a:lnSpc>
                <a:spcPct val="100000"/>
              </a:lnSpc>
              <a:spcBef>
                <a:spcPts val="0"/>
              </a:spcBef>
              <a:buNone/>
              <a:defRPr sz="525" b="0">
                <a:solidFill>
                  <a:srgbClr val="808080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5" name="Text Placeholder 21"/>
          <p:cNvSpPr>
            <a:spLocks noGrp="1"/>
          </p:cNvSpPr>
          <p:nvPr>
            <p:ph type="body" sz="quarter" idx="110"/>
          </p:nvPr>
        </p:nvSpPr>
        <p:spPr>
          <a:xfrm>
            <a:off x="3776826" y="2914650"/>
            <a:ext cx="1584000" cy="1216152"/>
          </a:xfrm>
          <a:prstGeom prst="rect">
            <a:avLst/>
          </a:prstGeom>
          <a:solidFill>
            <a:srgbClr val="FFFFFF"/>
          </a:solidFill>
          <a:ln w="9525">
            <a:solidFill>
              <a:srgbClr val="C0C0C0"/>
            </a:solidFill>
          </a:ln>
          <a:effectLst/>
        </p:spPr>
        <p:txBody>
          <a:bodyPr lIns="91440" tIns="93600" rIns="91440" bIns="504000">
            <a:noAutofit/>
          </a:bodyPr>
          <a:lstStyle>
            <a:lvl1pPr marL="0" indent="0">
              <a:lnSpc>
                <a:spcPct val="100000"/>
              </a:lnSpc>
              <a:spcBef>
                <a:spcPts val="225"/>
              </a:spcBef>
              <a:buNone/>
              <a:defRPr sz="600" b="1"/>
            </a:lvl1pPr>
            <a:lvl2pPr marL="0" indent="0">
              <a:lnSpc>
                <a:spcPct val="100000"/>
              </a:lnSpc>
              <a:spcBef>
                <a:spcPts val="0"/>
              </a:spcBef>
              <a:buNone/>
              <a:defRPr sz="525" b="0">
                <a:solidFill>
                  <a:srgbClr val="808080"/>
                </a:solidFill>
              </a:defRPr>
            </a:lvl2pPr>
            <a:lvl3pPr marL="0" indent="0">
              <a:lnSpc>
                <a:spcPct val="100000"/>
              </a:lnSpc>
              <a:spcBef>
                <a:spcPts val="0"/>
              </a:spcBef>
              <a:buNone/>
              <a:defRPr sz="525" b="0">
                <a:solidFill>
                  <a:srgbClr val="808080"/>
                </a:solidFill>
              </a:defRPr>
            </a:lvl3pPr>
            <a:lvl4pPr marL="0" indent="0">
              <a:lnSpc>
                <a:spcPct val="100000"/>
              </a:lnSpc>
              <a:spcBef>
                <a:spcPts val="0"/>
              </a:spcBef>
              <a:buNone/>
              <a:defRPr sz="525" b="0">
                <a:solidFill>
                  <a:srgbClr val="808080"/>
                </a:solidFill>
              </a:defRPr>
            </a:lvl4pPr>
            <a:lvl5pPr marL="0" indent="0">
              <a:lnSpc>
                <a:spcPct val="100000"/>
              </a:lnSpc>
              <a:spcBef>
                <a:spcPts val="0"/>
              </a:spcBef>
              <a:buNone/>
              <a:defRPr sz="525" b="0">
                <a:solidFill>
                  <a:srgbClr val="808080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6" name="Text Placeholder 21"/>
          <p:cNvSpPr>
            <a:spLocks noGrp="1"/>
          </p:cNvSpPr>
          <p:nvPr>
            <p:ph type="body" sz="quarter" idx="111"/>
          </p:nvPr>
        </p:nvSpPr>
        <p:spPr>
          <a:xfrm>
            <a:off x="3776826" y="4626864"/>
            <a:ext cx="1584000" cy="1216152"/>
          </a:xfrm>
          <a:prstGeom prst="rect">
            <a:avLst/>
          </a:prstGeom>
          <a:solidFill>
            <a:srgbClr val="FFFFFF"/>
          </a:solidFill>
          <a:ln w="9525">
            <a:solidFill>
              <a:srgbClr val="C0C0C0"/>
            </a:solidFill>
          </a:ln>
          <a:effectLst/>
        </p:spPr>
        <p:txBody>
          <a:bodyPr lIns="91440" tIns="93600" rIns="91440" bIns="504000">
            <a:noAutofit/>
          </a:bodyPr>
          <a:lstStyle>
            <a:lvl1pPr marL="0" indent="0">
              <a:lnSpc>
                <a:spcPct val="100000"/>
              </a:lnSpc>
              <a:spcBef>
                <a:spcPts val="225"/>
              </a:spcBef>
              <a:buNone/>
              <a:defRPr sz="600" b="1"/>
            </a:lvl1pPr>
            <a:lvl2pPr marL="0" indent="0">
              <a:lnSpc>
                <a:spcPct val="100000"/>
              </a:lnSpc>
              <a:spcBef>
                <a:spcPts val="0"/>
              </a:spcBef>
              <a:buNone/>
              <a:defRPr sz="525" b="0">
                <a:solidFill>
                  <a:srgbClr val="808080"/>
                </a:solidFill>
              </a:defRPr>
            </a:lvl2pPr>
            <a:lvl3pPr marL="0" indent="0">
              <a:lnSpc>
                <a:spcPct val="100000"/>
              </a:lnSpc>
              <a:spcBef>
                <a:spcPts val="0"/>
              </a:spcBef>
              <a:buNone/>
              <a:defRPr sz="525" b="0">
                <a:solidFill>
                  <a:srgbClr val="808080"/>
                </a:solidFill>
              </a:defRPr>
            </a:lvl3pPr>
            <a:lvl4pPr marL="0" indent="0">
              <a:lnSpc>
                <a:spcPct val="100000"/>
              </a:lnSpc>
              <a:spcBef>
                <a:spcPts val="0"/>
              </a:spcBef>
              <a:buNone/>
              <a:defRPr sz="525" b="0">
                <a:solidFill>
                  <a:srgbClr val="808080"/>
                </a:solidFill>
              </a:defRPr>
            </a:lvl4pPr>
            <a:lvl5pPr marL="0" indent="0">
              <a:lnSpc>
                <a:spcPct val="100000"/>
              </a:lnSpc>
              <a:spcBef>
                <a:spcPts val="0"/>
              </a:spcBef>
              <a:buNone/>
              <a:defRPr sz="525" b="0">
                <a:solidFill>
                  <a:srgbClr val="808080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7" name="Text Placeholder 21"/>
          <p:cNvSpPr>
            <a:spLocks noGrp="1"/>
          </p:cNvSpPr>
          <p:nvPr>
            <p:ph type="body" sz="quarter" idx="112"/>
          </p:nvPr>
        </p:nvSpPr>
        <p:spPr>
          <a:xfrm>
            <a:off x="5439814" y="2914650"/>
            <a:ext cx="1584000" cy="1216152"/>
          </a:xfrm>
          <a:prstGeom prst="rect">
            <a:avLst/>
          </a:prstGeom>
          <a:solidFill>
            <a:srgbClr val="FFFFFF"/>
          </a:solidFill>
          <a:ln w="9525">
            <a:solidFill>
              <a:srgbClr val="C0C0C0"/>
            </a:solidFill>
          </a:ln>
          <a:effectLst/>
        </p:spPr>
        <p:txBody>
          <a:bodyPr lIns="91440" tIns="93600" rIns="91440" bIns="504000">
            <a:noAutofit/>
          </a:bodyPr>
          <a:lstStyle>
            <a:lvl1pPr marL="0" indent="0">
              <a:lnSpc>
                <a:spcPct val="100000"/>
              </a:lnSpc>
              <a:spcBef>
                <a:spcPts val="225"/>
              </a:spcBef>
              <a:buNone/>
              <a:defRPr sz="600" b="1"/>
            </a:lvl1pPr>
            <a:lvl2pPr marL="0" indent="0">
              <a:lnSpc>
                <a:spcPct val="100000"/>
              </a:lnSpc>
              <a:spcBef>
                <a:spcPts val="0"/>
              </a:spcBef>
              <a:buNone/>
              <a:defRPr sz="525" b="0">
                <a:solidFill>
                  <a:srgbClr val="808080"/>
                </a:solidFill>
              </a:defRPr>
            </a:lvl2pPr>
            <a:lvl3pPr marL="0" indent="0">
              <a:lnSpc>
                <a:spcPct val="100000"/>
              </a:lnSpc>
              <a:spcBef>
                <a:spcPts val="0"/>
              </a:spcBef>
              <a:buNone/>
              <a:defRPr sz="525" b="0">
                <a:solidFill>
                  <a:srgbClr val="808080"/>
                </a:solidFill>
              </a:defRPr>
            </a:lvl3pPr>
            <a:lvl4pPr marL="0" indent="0">
              <a:lnSpc>
                <a:spcPct val="100000"/>
              </a:lnSpc>
              <a:spcBef>
                <a:spcPts val="0"/>
              </a:spcBef>
              <a:buNone/>
              <a:defRPr sz="525" b="0">
                <a:solidFill>
                  <a:srgbClr val="808080"/>
                </a:solidFill>
              </a:defRPr>
            </a:lvl4pPr>
            <a:lvl5pPr marL="0" indent="0">
              <a:lnSpc>
                <a:spcPct val="100000"/>
              </a:lnSpc>
              <a:spcBef>
                <a:spcPts val="0"/>
              </a:spcBef>
              <a:buNone/>
              <a:defRPr sz="525" b="0">
                <a:solidFill>
                  <a:srgbClr val="808080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8" name="Text Placeholder 21"/>
          <p:cNvSpPr>
            <a:spLocks noGrp="1"/>
          </p:cNvSpPr>
          <p:nvPr>
            <p:ph type="body" sz="quarter" idx="113"/>
          </p:nvPr>
        </p:nvSpPr>
        <p:spPr>
          <a:xfrm>
            <a:off x="5439814" y="4626864"/>
            <a:ext cx="1584000" cy="1216152"/>
          </a:xfrm>
          <a:prstGeom prst="rect">
            <a:avLst/>
          </a:prstGeom>
          <a:solidFill>
            <a:srgbClr val="FFFFFF"/>
          </a:solidFill>
          <a:ln w="9525">
            <a:solidFill>
              <a:srgbClr val="C0C0C0"/>
            </a:solidFill>
          </a:ln>
          <a:effectLst/>
        </p:spPr>
        <p:txBody>
          <a:bodyPr lIns="91440" tIns="93600" rIns="91440" bIns="504000">
            <a:noAutofit/>
          </a:bodyPr>
          <a:lstStyle>
            <a:lvl1pPr marL="0" indent="0">
              <a:lnSpc>
                <a:spcPct val="100000"/>
              </a:lnSpc>
              <a:spcBef>
                <a:spcPts val="225"/>
              </a:spcBef>
              <a:buNone/>
              <a:defRPr sz="600" b="1"/>
            </a:lvl1pPr>
            <a:lvl2pPr marL="0" indent="0">
              <a:lnSpc>
                <a:spcPct val="100000"/>
              </a:lnSpc>
              <a:spcBef>
                <a:spcPts val="0"/>
              </a:spcBef>
              <a:buNone/>
              <a:defRPr sz="525" b="0">
                <a:solidFill>
                  <a:srgbClr val="808080"/>
                </a:solidFill>
              </a:defRPr>
            </a:lvl2pPr>
            <a:lvl3pPr marL="0" indent="0">
              <a:lnSpc>
                <a:spcPct val="100000"/>
              </a:lnSpc>
              <a:spcBef>
                <a:spcPts val="0"/>
              </a:spcBef>
              <a:buNone/>
              <a:defRPr sz="525" b="0">
                <a:solidFill>
                  <a:srgbClr val="808080"/>
                </a:solidFill>
              </a:defRPr>
            </a:lvl3pPr>
            <a:lvl4pPr marL="0" indent="0">
              <a:lnSpc>
                <a:spcPct val="100000"/>
              </a:lnSpc>
              <a:spcBef>
                <a:spcPts val="0"/>
              </a:spcBef>
              <a:buNone/>
              <a:defRPr sz="525" b="0">
                <a:solidFill>
                  <a:srgbClr val="808080"/>
                </a:solidFill>
              </a:defRPr>
            </a:lvl4pPr>
            <a:lvl5pPr marL="0" indent="0">
              <a:lnSpc>
                <a:spcPct val="100000"/>
              </a:lnSpc>
              <a:spcBef>
                <a:spcPts val="0"/>
              </a:spcBef>
              <a:buNone/>
              <a:defRPr sz="525" b="0">
                <a:solidFill>
                  <a:srgbClr val="808080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9" name="Text Placeholder 21"/>
          <p:cNvSpPr>
            <a:spLocks noGrp="1"/>
          </p:cNvSpPr>
          <p:nvPr>
            <p:ph type="body" sz="quarter" idx="114"/>
          </p:nvPr>
        </p:nvSpPr>
        <p:spPr>
          <a:xfrm>
            <a:off x="7102800" y="2914650"/>
            <a:ext cx="1584000" cy="1216152"/>
          </a:xfrm>
          <a:prstGeom prst="rect">
            <a:avLst/>
          </a:prstGeom>
          <a:solidFill>
            <a:srgbClr val="FFFFFF"/>
          </a:solidFill>
          <a:ln w="9525">
            <a:solidFill>
              <a:srgbClr val="C0C0C0"/>
            </a:solidFill>
          </a:ln>
          <a:effectLst/>
        </p:spPr>
        <p:txBody>
          <a:bodyPr lIns="91440" tIns="93600" rIns="91440" bIns="504000">
            <a:noAutofit/>
          </a:bodyPr>
          <a:lstStyle>
            <a:lvl1pPr marL="0" indent="0">
              <a:lnSpc>
                <a:spcPct val="100000"/>
              </a:lnSpc>
              <a:spcBef>
                <a:spcPts val="225"/>
              </a:spcBef>
              <a:buNone/>
              <a:defRPr sz="600" b="1"/>
            </a:lvl1pPr>
            <a:lvl2pPr marL="0" indent="0">
              <a:lnSpc>
                <a:spcPct val="100000"/>
              </a:lnSpc>
              <a:spcBef>
                <a:spcPts val="0"/>
              </a:spcBef>
              <a:buNone/>
              <a:defRPr sz="525" b="0">
                <a:solidFill>
                  <a:srgbClr val="808080"/>
                </a:solidFill>
              </a:defRPr>
            </a:lvl2pPr>
            <a:lvl3pPr marL="0" indent="0">
              <a:lnSpc>
                <a:spcPct val="100000"/>
              </a:lnSpc>
              <a:spcBef>
                <a:spcPts val="0"/>
              </a:spcBef>
              <a:buNone/>
              <a:defRPr sz="525" b="0">
                <a:solidFill>
                  <a:srgbClr val="808080"/>
                </a:solidFill>
              </a:defRPr>
            </a:lvl3pPr>
            <a:lvl4pPr marL="0" indent="0">
              <a:lnSpc>
                <a:spcPct val="100000"/>
              </a:lnSpc>
              <a:spcBef>
                <a:spcPts val="0"/>
              </a:spcBef>
              <a:buNone/>
              <a:defRPr sz="525" b="0">
                <a:solidFill>
                  <a:srgbClr val="808080"/>
                </a:solidFill>
              </a:defRPr>
            </a:lvl4pPr>
            <a:lvl5pPr marL="0" indent="0">
              <a:lnSpc>
                <a:spcPct val="100000"/>
              </a:lnSpc>
              <a:spcBef>
                <a:spcPts val="0"/>
              </a:spcBef>
              <a:buNone/>
              <a:defRPr sz="525" b="0">
                <a:solidFill>
                  <a:srgbClr val="808080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0" name="Text Placeholder 21"/>
          <p:cNvSpPr>
            <a:spLocks noGrp="1"/>
          </p:cNvSpPr>
          <p:nvPr>
            <p:ph type="body" sz="quarter" idx="115"/>
          </p:nvPr>
        </p:nvSpPr>
        <p:spPr>
          <a:xfrm>
            <a:off x="7102800" y="4626864"/>
            <a:ext cx="1584000" cy="1216152"/>
          </a:xfrm>
          <a:prstGeom prst="rect">
            <a:avLst/>
          </a:prstGeom>
          <a:solidFill>
            <a:srgbClr val="FFFFFF"/>
          </a:solidFill>
          <a:ln w="9525">
            <a:solidFill>
              <a:srgbClr val="C0C0C0"/>
            </a:solidFill>
          </a:ln>
          <a:effectLst/>
        </p:spPr>
        <p:txBody>
          <a:bodyPr lIns="91440" tIns="93600" rIns="91440" bIns="504000">
            <a:noAutofit/>
          </a:bodyPr>
          <a:lstStyle>
            <a:lvl1pPr marL="0" indent="0">
              <a:lnSpc>
                <a:spcPct val="100000"/>
              </a:lnSpc>
              <a:spcBef>
                <a:spcPts val="225"/>
              </a:spcBef>
              <a:buNone/>
              <a:defRPr sz="600" b="1"/>
            </a:lvl1pPr>
            <a:lvl2pPr marL="0" indent="0">
              <a:lnSpc>
                <a:spcPct val="100000"/>
              </a:lnSpc>
              <a:spcBef>
                <a:spcPts val="0"/>
              </a:spcBef>
              <a:buNone/>
              <a:defRPr sz="525" b="0">
                <a:solidFill>
                  <a:srgbClr val="808080"/>
                </a:solidFill>
              </a:defRPr>
            </a:lvl2pPr>
            <a:lvl3pPr marL="0" indent="0">
              <a:lnSpc>
                <a:spcPct val="100000"/>
              </a:lnSpc>
              <a:spcBef>
                <a:spcPts val="0"/>
              </a:spcBef>
              <a:buNone/>
              <a:defRPr sz="525" b="0">
                <a:solidFill>
                  <a:srgbClr val="808080"/>
                </a:solidFill>
              </a:defRPr>
            </a:lvl3pPr>
            <a:lvl4pPr marL="0" indent="0">
              <a:lnSpc>
                <a:spcPct val="100000"/>
              </a:lnSpc>
              <a:spcBef>
                <a:spcPts val="0"/>
              </a:spcBef>
              <a:buNone/>
              <a:defRPr sz="525" b="0">
                <a:solidFill>
                  <a:srgbClr val="808080"/>
                </a:solidFill>
              </a:defRPr>
            </a:lvl4pPr>
            <a:lvl5pPr marL="0" indent="0">
              <a:lnSpc>
                <a:spcPct val="100000"/>
              </a:lnSpc>
              <a:spcBef>
                <a:spcPts val="0"/>
              </a:spcBef>
              <a:buNone/>
              <a:defRPr sz="525" b="0">
                <a:solidFill>
                  <a:srgbClr val="808080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1" name="Text Placeholder 21"/>
          <p:cNvSpPr>
            <a:spLocks noGrp="1"/>
          </p:cNvSpPr>
          <p:nvPr>
            <p:ph type="body" sz="quarter" idx="116"/>
          </p:nvPr>
        </p:nvSpPr>
        <p:spPr>
          <a:xfrm>
            <a:off x="450850" y="2432304"/>
            <a:ext cx="1584000" cy="365760"/>
          </a:xfrm>
          <a:prstGeom prst="rect">
            <a:avLst/>
          </a:prstGeom>
          <a:solidFill>
            <a:schemeClr val="bg1"/>
          </a:solidFill>
          <a:ln w="9525">
            <a:solidFill>
              <a:srgbClr val="C0C0C0"/>
            </a:solidFill>
          </a:ln>
          <a:effectLst/>
        </p:spPr>
        <p:txBody>
          <a:bodyPr wrap="none" lIns="0" tIns="0" rIns="0" bIns="0">
            <a:noAutofit/>
          </a:bodyPr>
          <a:lstStyle>
            <a:lvl1pPr marL="0" indent="0">
              <a:lnSpc>
                <a:spcPct val="100000"/>
              </a:lnSpc>
              <a:spcBef>
                <a:spcPts val="300"/>
              </a:spcBef>
              <a:buNone/>
              <a:defRPr sz="900" b="1">
                <a:solidFill>
                  <a:srgbClr val="FFFFFF"/>
                </a:solidFill>
              </a:defRPr>
            </a:lvl1pPr>
            <a:lvl2pPr marL="0" indent="0">
              <a:lnSpc>
                <a:spcPct val="100000"/>
              </a:lnSpc>
              <a:spcBef>
                <a:spcPts val="75"/>
              </a:spcBef>
              <a:spcAft>
                <a:spcPts val="150"/>
              </a:spcAft>
              <a:buNone/>
              <a:defRPr sz="600" b="0">
                <a:solidFill>
                  <a:srgbClr val="D9D9D9"/>
                </a:solidFill>
              </a:defRPr>
            </a:lvl2pPr>
            <a:lvl3pPr marL="0" indent="0">
              <a:lnSpc>
                <a:spcPct val="100000"/>
              </a:lnSpc>
              <a:spcBef>
                <a:spcPts val="75"/>
              </a:spcBef>
              <a:spcAft>
                <a:spcPts val="150"/>
              </a:spcAft>
              <a:buNone/>
              <a:defRPr sz="600" b="0">
                <a:solidFill>
                  <a:srgbClr val="D9D9D9"/>
                </a:solidFill>
              </a:defRPr>
            </a:lvl3pPr>
            <a:lvl4pPr marL="0" indent="0">
              <a:lnSpc>
                <a:spcPct val="100000"/>
              </a:lnSpc>
              <a:spcBef>
                <a:spcPts val="75"/>
              </a:spcBef>
              <a:spcAft>
                <a:spcPts val="150"/>
              </a:spcAft>
              <a:buNone/>
              <a:defRPr sz="600" b="0">
                <a:solidFill>
                  <a:srgbClr val="D9D9D9"/>
                </a:solidFill>
              </a:defRPr>
            </a:lvl4pPr>
            <a:lvl5pPr marL="0" indent="0">
              <a:lnSpc>
                <a:spcPct val="100000"/>
              </a:lnSpc>
              <a:spcBef>
                <a:spcPts val="75"/>
              </a:spcBef>
              <a:spcAft>
                <a:spcPts val="150"/>
              </a:spcAft>
              <a:buNone/>
              <a:defRPr sz="600" b="0">
                <a:solidFill>
                  <a:srgbClr val="D9D9D9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21"/>
          <p:cNvSpPr>
            <a:spLocks noGrp="1"/>
          </p:cNvSpPr>
          <p:nvPr>
            <p:ph type="body" sz="quarter" idx="117"/>
          </p:nvPr>
        </p:nvSpPr>
        <p:spPr>
          <a:xfrm>
            <a:off x="2113837" y="2432304"/>
            <a:ext cx="1584000" cy="365760"/>
          </a:xfrm>
          <a:prstGeom prst="rect">
            <a:avLst/>
          </a:prstGeom>
          <a:solidFill>
            <a:schemeClr val="bg1"/>
          </a:solidFill>
          <a:ln w="9525">
            <a:solidFill>
              <a:srgbClr val="C0C0C0"/>
            </a:solidFill>
          </a:ln>
          <a:effectLst/>
        </p:spPr>
        <p:txBody>
          <a:bodyPr wrap="none" lIns="0" tIns="0" rIns="0" bIns="0">
            <a:noAutofit/>
          </a:bodyPr>
          <a:lstStyle>
            <a:lvl1pPr marL="0" indent="0">
              <a:lnSpc>
                <a:spcPct val="100000"/>
              </a:lnSpc>
              <a:spcBef>
                <a:spcPts val="300"/>
              </a:spcBef>
              <a:buNone/>
              <a:defRPr sz="900" b="1">
                <a:solidFill>
                  <a:srgbClr val="FFFFFF"/>
                </a:solidFill>
              </a:defRPr>
            </a:lvl1pPr>
            <a:lvl2pPr marL="0" indent="0">
              <a:lnSpc>
                <a:spcPct val="100000"/>
              </a:lnSpc>
              <a:spcBef>
                <a:spcPts val="75"/>
              </a:spcBef>
              <a:spcAft>
                <a:spcPts val="150"/>
              </a:spcAft>
              <a:buNone/>
              <a:defRPr sz="600" b="0">
                <a:solidFill>
                  <a:srgbClr val="D9D9D9"/>
                </a:solidFill>
              </a:defRPr>
            </a:lvl2pPr>
            <a:lvl3pPr marL="0" indent="0">
              <a:lnSpc>
                <a:spcPct val="100000"/>
              </a:lnSpc>
              <a:spcBef>
                <a:spcPts val="75"/>
              </a:spcBef>
              <a:spcAft>
                <a:spcPts val="150"/>
              </a:spcAft>
              <a:buNone/>
              <a:defRPr sz="600" b="0">
                <a:solidFill>
                  <a:srgbClr val="D9D9D9"/>
                </a:solidFill>
              </a:defRPr>
            </a:lvl3pPr>
            <a:lvl4pPr marL="0" indent="0">
              <a:lnSpc>
                <a:spcPct val="100000"/>
              </a:lnSpc>
              <a:spcBef>
                <a:spcPts val="75"/>
              </a:spcBef>
              <a:spcAft>
                <a:spcPts val="150"/>
              </a:spcAft>
              <a:buNone/>
              <a:defRPr sz="600" b="0">
                <a:solidFill>
                  <a:srgbClr val="D9D9D9"/>
                </a:solidFill>
              </a:defRPr>
            </a:lvl4pPr>
            <a:lvl5pPr marL="0" indent="0">
              <a:lnSpc>
                <a:spcPct val="100000"/>
              </a:lnSpc>
              <a:spcBef>
                <a:spcPts val="75"/>
              </a:spcBef>
              <a:spcAft>
                <a:spcPts val="150"/>
              </a:spcAft>
              <a:buNone/>
              <a:defRPr sz="600" b="0">
                <a:solidFill>
                  <a:srgbClr val="D9D9D9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Text Placeholder 21"/>
          <p:cNvSpPr>
            <a:spLocks noGrp="1"/>
          </p:cNvSpPr>
          <p:nvPr>
            <p:ph type="body" sz="quarter" idx="118"/>
          </p:nvPr>
        </p:nvSpPr>
        <p:spPr>
          <a:xfrm>
            <a:off x="3776824" y="2432304"/>
            <a:ext cx="1584000" cy="365760"/>
          </a:xfrm>
          <a:prstGeom prst="rect">
            <a:avLst/>
          </a:prstGeom>
          <a:solidFill>
            <a:schemeClr val="bg1"/>
          </a:solidFill>
          <a:ln w="9525">
            <a:solidFill>
              <a:srgbClr val="C0C0C0"/>
            </a:solidFill>
          </a:ln>
          <a:effectLst/>
        </p:spPr>
        <p:txBody>
          <a:bodyPr wrap="none" lIns="0" tIns="0" rIns="0" bIns="0">
            <a:noAutofit/>
          </a:bodyPr>
          <a:lstStyle>
            <a:lvl1pPr marL="0" indent="0">
              <a:lnSpc>
                <a:spcPct val="100000"/>
              </a:lnSpc>
              <a:spcBef>
                <a:spcPts val="300"/>
              </a:spcBef>
              <a:buNone/>
              <a:defRPr sz="900" b="1">
                <a:solidFill>
                  <a:srgbClr val="FFFFFF"/>
                </a:solidFill>
              </a:defRPr>
            </a:lvl1pPr>
            <a:lvl2pPr marL="0" indent="0">
              <a:lnSpc>
                <a:spcPct val="100000"/>
              </a:lnSpc>
              <a:spcBef>
                <a:spcPts val="75"/>
              </a:spcBef>
              <a:spcAft>
                <a:spcPts val="150"/>
              </a:spcAft>
              <a:buNone/>
              <a:defRPr sz="600" b="0">
                <a:solidFill>
                  <a:srgbClr val="D9D9D9"/>
                </a:solidFill>
              </a:defRPr>
            </a:lvl2pPr>
            <a:lvl3pPr marL="0" indent="0">
              <a:lnSpc>
                <a:spcPct val="100000"/>
              </a:lnSpc>
              <a:spcBef>
                <a:spcPts val="75"/>
              </a:spcBef>
              <a:spcAft>
                <a:spcPts val="150"/>
              </a:spcAft>
              <a:buNone/>
              <a:defRPr sz="600" b="0">
                <a:solidFill>
                  <a:srgbClr val="D9D9D9"/>
                </a:solidFill>
              </a:defRPr>
            </a:lvl3pPr>
            <a:lvl4pPr marL="0" indent="0">
              <a:lnSpc>
                <a:spcPct val="100000"/>
              </a:lnSpc>
              <a:spcBef>
                <a:spcPts val="75"/>
              </a:spcBef>
              <a:spcAft>
                <a:spcPts val="150"/>
              </a:spcAft>
              <a:buNone/>
              <a:defRPr sz="600" b="0">
                <a:solidFill>
                  <a:srgbClr val="D9D9D9"/>
                </a:solidFill>
              </a:defRPr>
            </a:lvl4pPr>
            <a:lvl5pPr marL="0" indent="0">
              <a:lnSpc>
                <a:spcPct val="100000"/>
              </a:lnSpc>
              <a:spcBef>
                <a:spcPts val="75"/>
              </a:spcBef>
              <a:spcAft>
                <a:spcPts val="150"/>
              </a:spcAft>
              <a:buNone/>
              <a:defRPr sz="600" b="0">
                <a:solidFill>
                  <a:srgbClr val="D9D9D9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4" name="Text Placeholder 21"/>
          <p:cNvSpPr>
            <a:spLocks noGrp="1"/>
          </p:cNvSpPr>
          <p:nvPr>
            <p:ph type="body" sz="quarter" idx="119"/>
          </p:nvPr>
        </p:nvSpPr>
        <p:spPr>
          <a:xfrm>
            <a:off x="5439811" y="2432304"/>
            <a:ext cx="1584000" cy="365760"/>
          </a:xfrm>
          <a:prstGeom prst="rect">
            <a:avLst/>
          </a:prstGeom>
          <a:solidFill>
            <a:schemeClr val="bg1"/>
          </a:solidFill>
          <a:ln w="9525">
            <a:solidFill>
              <a:srgbClr val="C0C0C0"/>
            </a:solidFill>
          </a:ln>
          <a:effectLst/>
        </p:spPr>
        <p:txBody>
          <a:bodyPr wrap="none" lIns="0" tIns="0" rIns="0" bIns="0">
            <a:noAutofit/>
          </a:bodyPr>
          <a:lstStyle>
            <a:lvl1pPr marL="0" indent="0">
              <a:lnSpc>
                <a:spcPct val="100000"/>
              </a:lnSpc>
              <a:spcBef>
                <a:spcPts val="300"/>
              </a:spcBef>
              <a:buNone/>
              <a:defRPr sz="900" b="1">
                <a:solidFill>
                  <a:srgbClr val="FFFFFF"/>
                </a:solidFill>
              </a:defRPr>
            </a:lvl1pPr>
            <a:lvl2pPr marL="0" indent="0">
              <a:lnSpc>
                <a:spcPct val="100000"/>
              </a:lnSpc>
              <a:spcBef>
                <a:spcPts val="75"/>
              </a:spcBef>
              <a:spcAft>
                <a:spcPts val="150"/>
              </a:spcAft>
              <a:buNone/>
              <a:defRPr sz="600" b="0">
                <a:solidFill>
                  <a:srgbClr val="D9D9D9"/>
                </a:solidFill>
              </a:defRPr>
            </a:lvl2pPr>
            <a:lvl3pPr marL="0" indent="0">
              <a:lnSpc>
                <a:spcPct val="100000"/>
              </a:lnSpc>
              <a:spcBef>
                <a:spcPts val="75"/>
              </a:spcBef>
              <a:spcAft>
                <a:spcPts val="150"/>
              </a:spcAft>
              <a:buNone/>
              <a:defRPr sz="600" b="0">
                <a:solidFill>
                  <a:srgbClr val="D9D9D9"/>
                </a:solidFill>
              </a:defRPr>
            </a:lvl3pPr>
            <a:lvl4pPr marL="0" indent="0">
              <a:lnSpc>
                <a:spcPct val="100000"/>
              </a:lnSpc>
              <a:spcBef>
                <a:spcPts val="75"/>
              </a:spcBef>
              <a:spcAft>
                <a:spcPts val="150"/>
              </a:spcAft>
              <a:buNone/>
              <a:defRPr sz="600" b="0">
                <a:solidFill>
                  <a:srgbClr val="D9D9D9"/>
                </a:solidFill>
              </a:defRPr>
            </a:lvl4pPr>
            <a:lvl5pPr marL="0" indent="0">
              <a:lnSpc>
                <a:spcPct val="100000"/>
              </a:lnSpc>
              <a:spcBef>
                <a:spcPts val="75"/>
              </a:spcBef>
              <a:spcAft>
                <a:spcPts val="150"/>
              </a:spcAft>
              <a:buNone/>
              <a:defRPr sz="600" b="0">
                <a:solidFill>
                  <a:srgbClr val="D9D9D9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21"/>
          <p:cNvSpPr>
            <a:spLocks noGrp="1"/>
          </p:cNvSpPr>
          <p:nvPr>
            <p:ph type="body" sz="quarter" idx="120"/>
          </p:nvPr>
        </p:nvSpPr>
        <p:spPr>
          <a:xfrm>
            <a:off x="7102800" y="2432304"/>
            <a:ext cx="1584000" cy="365760"/>
          </a:xfrm>
          <a:prstGeom prst="rect">
            <a:avLst/>
          </a:prstGeom>
          <a:solidFill>
            <a:schemeClr val="bg1"/>
          </a:solidFill>
          <a:ln w="9525">
            <a:solidFill>
              <a:srgbClr val="C0C0C0"/>
            </a:solidFill>
          </a:ln>
          <a:effectLst/>
        </p:spPr>
        <p:txBody>
          <a:bodyPr wrap="none" lIns="0" tIns="0" rIns="0" bIns="0">
            <a:noAutofit/>
          </a:bodyPr>
          <a:lstStyle>
            <a:lvl1pPr marL="0" indent="0">
              <a:lnSpc>
                <a:spcPct val="100000"/>
              </a:lnSpc>
              <a:spcBef>
                <a:spcPts val="300"/>
              </a:spcBef>
              <a:buNone/>
              <a:defRPr sz="900" b="1">
                <a:solidFill>
                  <a:srgbClr val="FFFFFF"/>
                </a:solidFill>
              </a:defRPr>
            </a:lvl1pPr>
            <a:lvl2pPr marL="0" indent="0">
              <a:lnSpc>
                <a:spcPct val="100000"/>
              </a:lnSpc>
              <a:spcBef>
                <a:spcPts val="75"/>
              </a:spcBef>
              <a:spcAft>
                <a:spcPts val="150"/>
              </a:spcAft>
              <a:buNone/>
              <a:defRPr sz="600" b="0">
                <a:solidFill>
                  <a:srgbClr val="D9D9D9"/>
                </a:solidFill>
              </a:defRPr>
            </a:lvl2pPr>
            <a:lvl3pPr marL="0" indent="0">
              <a:lnSpc>
                <a:spcPct val="100000"/>
              </a:lnSpc>
              <a:spcBef>
                <a:spcPts val="75"/>
              </a:spcBef>
              <a:spcAft>
                <a:spcPts val="150"/>
              </a:spcAft>
              <a:buNone/>
              <a:defRPr sz="600" b="0">
                <a:solidFill>
                  <a:srgbClr val="D9D9D9"/>
                </a:solidFill>
              </a:defRPr>
            </a:lvl3pPr>
            <a:lvl4pPr marL="0" indent="0">
              <a:lnSpc>
                <a:spcPct val="100000"/>
              </a:lnSpc>
              <a:spcBef>
                <a:spcPts val="75"/>
              </a:spcBef>
              <a:spcAft>
                <a:spcPts val="150"/>
              </a:spcAft>
              <a:buNone/>
              <a:defRPr sz="600" b="0">
                <a:solidFill>
                  <a:srgbClr val="D9D9D9"/>
                </a:solidFill>
              </a:defRPr>
            </a:lvl4pPr>
            <a:lvl5pPr marL="0" indent="0">
              <a:lnSpc>
                <a:spcPct val="100000"/>
              </a:lnSpc>
              <a:spcBef>
                <a:spcPts val="75"/>
              </a:spcBef>
              <a:spcAft>
                <a:spcPts val="150"/>
              </a:spcAft>
              <a:buNone/>
              <a:defRPr sz="600" b="0">
                <a:solidFill>
                  <a:srgbClr val="D9D9D9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Text Placeholder 21"/>
          <p:cNvSpPr>
            <a:spLocks noGrp="1"/>
          </p:cNvSpPr>
          <p:nvPr>
            <p:ph type="body" sz="quarter" idx="121"/>
          </p:nvPr>
        </p:nvSpPr>
        <p:spPr>
          <a:xfrm>
            <a:off x="450850" y="4133088"/>
            <a:ext cx="1584000" cy="365760"/>
          </a:xfrm>
          <a:prstGeom prst="rect">
            <a:avLst/>
          </a:prstGeom>
          <a:solidFill>
            <a:schemeClr val="bg1"/>
          </a:solidFill>
          <a:ln w="9525">
            <a:solidFill>
              <a:srgbClr val="C0C0C0"/>
            </a:solidFill>
          </a:ln>
          <a:effectLst/>
        </p:spPr>
        <p:txBody>
          <a:bodyPr wrap="none" lIns="0" tIns="0" rIns="0" bIns="0">
            <a:noAutofit/>
          </a:bodyPr>
          <a:lstStyle>
            <a:lvl1pPr marL="0" indent="0">
              <a:lnSpc>
                <a:spcPct val="100000"/>
              </a:lnSpc>
              <a:spcBef>
                <a:spcPts val="300"/>
              </a:spcBef>
              <a:buNone/>
              <a:defRPr sz="900" b="1">
                <a:solidFill>
                  <a:srgbClr val="FFFFFF"/>
                </a:solidFill>
              </a:defRPr>
            </a:lvl1pPr>
            <a:lvl2pPr marL="0" indent="0">
              <a:lnSpc>
                <a:spcPct val="100000"/>
              </a:lnSpc>
              <a:spcBef>
                <a:spcPts val="75"/>
              </a:spcBef>
              <a:spcAft>
                <a:spcPts val="150"/>
              </a:spcAft>
              <a:buNone/>
              <a:defRPr sz="600" b="0">
                <a:solidFill>
                  <a:srgbClr val="D9D9D9"/>
                </a:solidFill>
              </a:defRPr>
            </a:lvl2pPr>
            <a:lvl3pPr marL="0" indent="0">
              <a:lnSpc>
                <a:spcPct val="100000"/>
              </a:lnSpc>
              <a:spcBef>
                <a:spcPts val="75"/>
              </a:spcBef>
              <a:spcAft>
                <a:spcPts val="150"/>
              </a:spcAft>
              <a:buNone/>
              <a:defRPr sz="600" b="0">
                <a:solidFill>
                  <a:srgbClr val="D9D9D9"/>
                </a:solidFill>
              </a:defRPr>
            </a:lvl3pPr>
            <a:lvl4pPr marL="0" indent="0">
              <a:lnSpc>
                <a:spcPct val="100000"/>
              </a:lnSpc>
              <a:spcBef>
                <a:spcPts val="75"/>
              </a:spcBef>
              <a:spcAft>
                <a:spcPts val="150"/>
              </a:spcAft>
              <a:buNone/>
              <a:defRPr sz="600" b="0">
                <a:solidFill>
                  <a:srgbClr val="D9D9D9"/>
                </a:solidFill>
              </a:defRPr>
            </a:lvl4pPr>
            <a:lvl5pPr marL="0" indent="0">
              <a:lnSpc>
                <a:spcPct val="100000"/>
              </a:lnSpc>
              <a:spcBef>
                <a:spcPts val="75"/>
              </a:spcBef>
              <a:spcAft>
                <a:spcPts val="150"/>
              </a:spcAft>
              <a:buNone/>
              <a:defRPr sz="600" b="0">
                <a:solidFill>
                  <a:srgbClr val="D9D9D9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7" name="Text Placeholder 21"/>
          <p:cNvSpPr>
            <a:spLocks noGrp="1"/>
          </p:cNvSpPr>
          <p:nvPr>
            <p:ph type="body" sz="quarter" idx="122"/>
          </p:nvPr>
        </p:nvSpPr>
        <p:spPr>
          <a:xfrm>
            <a:off x="2113837" y="4133088"/>
            <a:ext cx="1584000" cy="365760"/>
          </a:xfrm>
          <a:prstGeom prst="rect">
            <a:avLst/>
          </a:prstGeom>
          <a:solidFill>
            <a:schemeClr val="bg1"/>
          </a:solidFill>
          <a:ln w="9525">
            <a:solidFill>
              <a:srgbClr val="C0C0C0"/>
            </a:solidFill>
          </a:ln>
          <a:effectLst/>
        </p:spPr>
        <p:txBody>
          <a:bodyPr wrap="none" lIns="0" tIns="0" rIns="0" bIns="0">
            <a:noAutofit/>
          </a:bodyPr>
          <a:lstStyle>
            <a:lvl1pPr marL="0" indent="0">
              <a:lnSpc>
                <a:spcPct val="100000"/>
              </a:lnSpc>
              <a:spcBef>
                <a:spcPts val="300"/>
              </a:spcBef>
              <a:buNone/>
              <a:defRPr sz="900" b="1">
                <a:solidFill>
                  <a:srgbClr val="FFFFFF"/>
                </a:solidFill>
              </a:defRPr>
            </a:lvl1pPr>
            <a:lvl2pPr marL="0" indent="0">
              <a:lnSpc>
                <a:spcPct val="100000"/>
              </a:lnSpc>
              <a:spcBef>
                <a:spcPts val="75"/>
              </a:spcBef>
              <a:spcAft>
                <a:spcPts val="150"/>
              </a:spcAft>
              <a:buNone/>
              <a:defRPr sz="600" b="0">
                <a:solidFill>
                  <a:srgbClr val="D9D9D9"/>
                </a:solidFill>
              </a:defRPr>
            </a:lvl2pPr>
            <a:lvl3pPr marL="0" indent="0">
              <a:lnSpc>
                <a:spcPct val="100000"/>
              </a:lnSpc>
              <a:spcBef>
                <a:spcPts val="75"/>
              </a:spcBef>
              <a:spcAft>
                <a:spcPts val="150"/>
              </a:spcAft>
              <a:buNone/>
              <a:defRPr sz="600" b="0">
                <a:solidFill>
                  <a:srgbClr val="D9D9D9"/>
                </a:solidFill>
              </a:defRPr>
            </a:lvl3pPr>
            <a:lvl4pPr marL="0" indent="0">
              <a:lnSpc>
                <a:spcPct val="100000"/>
              </a:lnSpc>
              <a:spcBef>
                <a:spcPts val="75"/>
              </a:spcBef>
              <a:spcAft>
                <a:spcPts val="150"/>
              </a:spcAft>
              <a:buNone/>
              <a:defRPr sz="600" b="0">
                <a:solidFill>
                  <a:srgbClr val="D9D9D9"/>
                </a:solidFill>
              </a:defRPr>
            </a:lvl4pPr>
            <a:lvl5pPr marL="0" indent="0">
              <a:lnSpc>
                <a:spcPct val="100000"/>
              </a:lnSpc>
              <a:spcBef>
                <a:spcPts val="75"/>
              </a:spcBef>
              <a:spcAft>
                <a:spcPts val="150"/>
              </a:spcAft>
              <a:buNone/>
              <a:defRPr sz="600" b="0">
                <a:solidFill>
                  <a:srgbClr val="D9D9D9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8" name="Text Placeholder 21"/>
          <p:cNvSpPr>
            <a:spLocks noGrp="1"/>
          </p:cNvSpPr>
          <p:nvPr>
            <p:ph type="body" sz="quarter" idx="123"/>
          </p:nvPr>
        </p:nvSpPr>
        <p:spPr>
          <a:xfrm>
            <a:off x="3776824" y="4133088"/>
            <a:ext cx="1584000" cy="365760"/>
          </a:xfrm>
          <a:prstGeom prst="rect">
            <a:avLst/>
          </a:prstGeom>
          <a:solidFill>
            <a:schemeClr val="bg1"/>
          </a:solidFill>
          <a:ln w="9525">
            <a:solidFill>
              <a:srgbClr val="C0C0C0"/>
            </a:solidFill>
          </a:ln>
          <a:effectLst/>
        </p:spPr>
        <p:txBody>
          <a:bodyPr wrap="none" lIns="0" tIns="0" rIns="0" bIns="0">
            <a:noAutofit/>
          </a:bodyPr>
          <a:lstStyle>
            <a:lvl1pPr marL="0" indent="0">
              <a:lnSpc>
                <a:spcPct val="100000"/>
              </a:lnSpc>
              <a:spcBef>
                <a:spcPts val="300"/>
              </a:spcBef>
              <a:buNone/>
              <a:defRPr sz="900" b="1">
                <a:solidFill>
                  <a:srgbClr val="FFFFFF"/>
                </a:solidFill>
              </a:defRPr>
            </a:lvl1pPr>
            <a:lvl2pPr marL="0" indent="0">
              <a:lnSpc>
                <a:spcPct val="100000"/>
              </a:lnSpc>
              <a:spcBef>
                <a:spcPts val="75"/>
              </a:spcBef>
              <a:spcAft>
                <a:spcPts val="150"/>
              </a:spcAft>
              <a:buNone/>
              <a:defRPr sz="600" b="0">
                <a:solidFill>
                  <a:srgbClr val="D9D9D9"/>
                </a:solidFill>
              </a:defRPr>
            </a:lvl2pPr>
            <a:lvl3pPr marL="0" indent="0">
              <a:lnSpc>
                <a:spcPct val="100000"/>
              </a:lnSpc>
              <a:spcBef>
                <a:spcPts val="75"/>
              </a:spcBef>
              <a:spcAft>
                <a:spcPts val="150"/>
              </a:spcAft>
              <a:buNone/>
              <a:defRPr sz="600" b="0">
                <a:solidFill>
                  <a:srgbClr val="D9D9D9"/>
                </a:solidFill>
              </a:defRPr>
            </a:lvl3pPr>
            <a:lvl4pPr marL="0" indent="0">
              <a:lnSpc>
                <a:spcPct val="100000"/>
              </a:lnSpc>
              <a:spcBef>
                <a:spcPts val="75"/>
              </a:spcBef>
              <a:spcAft>
                <a:spcPts val="150"/>
              </a:spcAft>
              <a:buNone/>
              <a:defRPr sz="600" b="0">
                <a:solidFill>
                  <a:srgbClr val="D9D9D9"/>
                </a:solidFill>
              </a:defRPr>
            </a:lvl4pPr>
            <a:lvl5pPr marL="0" indent="0">
              <a:lnSpc>
                <a:spcPct val="100000"/>
              </a:lnSpc>
              <a:spcBef>
                <a:spcPts val="75"/>
              </a:spcBef>
              <a:spcAft>
                <a:spcPts val="150"/>
              </a:spcAft>
              <a:buNone/>
              <a:defRPr sz="600" b="0">
                <a:solidFill>
                  <a:srgbClr val="D9D9D9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Text Placeholder 21"/>
          <p:cNvSpPr>
            <a:spLocks noGrp="1"/>
          </p:cNvSpPr>
          <p:nvPr>
            <p:ph type="body" sz="quarter" idx="124"/>
          </p:nvPr>
        </p:nvSpPr>
        <p:spPr>
          <a:xfrm>
            <a:off x="5439811" y="4133088"/>
            <a:ext cx="1584000" cy="365760"/>
          </a:xfrm>
          <a:prstGeom prst="rect">
            <a:avLst/>
          </a:prstGeom>
          <a:solidFill>
            <a:schemeClr val="bg1"/>
          </a:solidFill>
          <a:ln w="9525">
            <a:solidFill>
              <a:srgbClr val="C0C0C0"/>
            </a:solidFill>
          </a:ln>
          <a:effectLst/>
        </p:spPr>
        <p:txBody>
          <a:bodyPr wrap="none" lIns="0" tIns="0" rIns="0" bIns="0">
            <a:noAutofit/>
          </a:bodyPr>
          <a:lstStyle>
            <a:lvl1pPr marL="0" indent="0">
              <a:lnSpc>
                <a:spcPct val="100000"/>
              </a:lnSpc>
              <a:spcBef>
                <a:spcPts val="300"/>
              </a:spcBef>
              <a:buNone/>
              <a:defRPr sz="900" b="1">
                <a:solidFill>
                  <a:srgbClr val="FFFFFF"/>
                </a:solidFill>
              </a:defRPr>
            </a:lvl1pPr>
            <a:lvl2pPr marL="0" indent="0">
              <a:lnSpc>
                <a:spcPct val="100000"/>
              </a:lnSpc>
              <a:spcBef>
                <a:spcPts val="75"/>
              </a:spcBef>
              <a:spcAft>
                <a:spcPts val="150"/>
              </a:spcAft>
              <a:buNone/>
              <a:defRPr sz="600" b="0">
                <a:solidFill>
                  <a:srgbClr val="D9D9D9"/>
                </a:solidFill>
              </a:defRPr>
            </a:lvl2pPr>
            <a:lvl3pPr marL="0" indent="0">
              <a:lnSpc>
                <a:spcPct val="100000"/>
              </a:lnSpc>
              <a:spcBef>
                <a:spcPts val="75"/>
              </a:spcBef>
              <a:spcAft>
                <a:spcPts val="150"/>
              </a:spcAft>
              <a:buNone/>
              <a:defRPr sz="600" b="0">
                <a:solidFill>
                  <a:srgbClr val="D9D9D9"/>
                </a:solidFill>
              </a:defRPr>
            </a:lvl3pPr>
            <a:lvl4pPr marL="0" indent="0">
              <a:lnSpc>
                <a:spcPct val="100000"/>
              </a:lnSpc>
              <a:spcBef>
                <a:spcPts val="75"/>
              </a:spcBef>
              <a:spcAft>
                <a:spcPts val="150"/>
              </a:spcAft>
              <a:buNone/>
              <a:defRPr sz="600" b="0">
                <a:solidFill>
                  <a:srgbClr val="D9D9D9"/>
                </a:solidFill>
              </a:defRPr>
            </a:lvl4pPr>
            <a:lvl5pPr marL="0" indent="0">
              <a:lnSpc>
                <a:spcPct val="100000"/>
              </a:lnSpc>
              <a:spcBef>
                <a:spcPts val="75"/>
              </a:spcBef>
              <a:spcAft>
                <a:spcPts val="150"/>
              </a:spcAft>
              <a:buNone/>
              <a:defRPr sz="600" b="0">
                <a:solidFill>
                  <a:srgbClr val="D9D9D9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Text Placeholder 21"/>
          <p:cNvSpPr>
            <a:spLocks noGrp="1"/>
          </p:cNvSpPr>
          <p:nvPr>
            <p:ph type="body" sz="quarter" idx="125"/>
          </p:nvPr>
        </p:nvSpPr>
        <p:spPr>
          <a:xfrm>
            <a:off x="7102800" y="4133088"/>
            <a:ext cx="1584000" cy="365760"/>
          </a:xfrm>
          <a:prstGeom prst="rect">
            <a:avLst/>
          </a:prstGeom>
          <a:solidFill>
            <a:schemeClr val="bg1"/>
          </a:solidFill>
          <a:ln w="9525">
            <a:solidFill>
              <a:srgbClr val="C0C0C0"/>
            </a:solidFill>
          </a:ln>
          <a:effectLst/>
        </p:spPr>
        <p:txBody>
          <a:bodyPr wrap="none" lIns="0" tIns="0" rIns="0" bIns="0">
            <a:noAutofit/>
          </a:bodyPr>
          <a:lstStyle>
            <a:lvl1pPr marL="0" indent="0">
              <a:lnSpc>
                <a:spcPct val="100000"/>
              </a:lnSpc>
              <a:spcBef>
                <a:spcPts val="300"/>
              </a:spcBef>
              <a:buNone/>
              <a:defRPr sz="900" b="1">
                <a:solidFill>
                  <a:srgbClr val="FFFFFF"/>
                </a:solidFill>
              </a:defRPr>
            </a:lvl1pPr>
            <a:lvl2pPr marL="0" indent="0">
              <a:lnSpc>
                <a:spcPct val="100000"/>
              </a:lnSpc>
              <a:spcBef>
                <a:spcPts val="75"/>
              </a:spcBef>
              <a:spcAft>
                <a:spcPts val="150"/>
              </a:spcAft>
              <a:buNone/>
              <a:defRPr sz="600" b="0">
                <a:solidFill>
                  <a:srgbClr val="D9D9D9"/>
                </a:solidFill>
              </a:defRPr>
            </a:lvl2pPr>
            <a:lvl3pPr marL="0" indent="0">
              <a:lnSpc>
                <a:spcPct val="100000"/>
              </a:lnSpc>
              <a:spcBef>
                <a:spcPts val="75"/>
              </a:spcBef>
              <a:spcAft>
                <a:spcPts val="150"/>
              </a:spcAft>
              <a:buNone/>
              <a:defRPr sz="600" b="0">
                <a:solidFill>
                  <a:srgbClr val="D9D9D9"/>
                </a:solidFill>
              </a:defRPr>
            </a:lvl3pPr>
            <a:lvl4pPr marL="0" indent="0">
              <a:lnSpc>
                <a:spcPct val="100000"/>
              </a:lnSpc>
              <a:spcBef>
                <a:spcPts val="75"/>
              </a:spcBef>
              <a:spcAft>
                <a:spcPts val="150"/>
              </a:spcAft>
              <a:buNone/>
              <a:defRPr sz="600" b="0">
                <a:solidFill>
                  <a:srgbClr val="D9D9D9"/>
                </a:solidFill>
              </a:defRPr>
            </a:lvl4pPr>
            <a:lvl5pPr marL="0" indent="0">
              <a:lnSpc>
                <a:spcPct val="100000"/>
              </a:lnSpc>
              <a:spcBef>
                <a:spcPts val="75"/>
              </a:spcBef>
              <a:spcAft>
                <a:spcPts val="150"/>
              </a:spcAft>
              <a:buNone/>
              <a:defRPr sz="600" b="0">
                <a:solidFill>
                  <a:srgbClr val="D9D9D9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Text Placeholder 21"/>
          <p:cNvSpPr>
            <a:spLocks noGrp="1"/>
          </p:cNvSpPr>
          <p:nvPr>
            <p:ph type="body" sz="quarter" idx="126"/>
          </p:nvPr>
        </p:nvSpPr>
        <p:spPr>
          <a:xfrm>
            <a:off x="450850" y="5843016"/>
            <a:ext cx="1584000" cy="365760"/>
          </a:xfrm>
          <a:prstGeom prst="rect">
            <a:avLst/>
          </a:prstGeom>
          <a:solidFill>
            <a:schemeClr val="bg1"/>
          </a:solidFill>
          <a:ln w="9525">
            <a:solidFill>
              <a:srgbClr val="C0C0C0"/>
            </a:solidFill>
          </a:ln>
          <a:effectLst/>
        </p:spPr>
        <p:txBody>
          <a:bodyPr wrap="none" lIns="0" tIns="0" rIns="0" bIns="0">
            <a:noAutofit/>
          </a:bodyPr>
          <a:lstStyle>
            <a:lvl1pPr marL="0" indent="0">
              <a:lnSpc>
                <a:spcPct val="100000"/>
              </a:lnSpc>
              <a:spcBef>
                <a:spcPts val="300"/>
              </a:spcBef>
              <a:buNone/>
              <a:defRPr sz="900" b="1">
                <a:solidFill>
                  <a:srgbClr val="FFFFFF"/>
                </a:solidFill>
              </a:defRPr>
            </a:lvl1pPr>
            <a:lvl2pPr marL="0" indent="0">
              <a:lnSpc>
                <a:spcPct val="100000"/>
              </a:lnSpc>
              <a:spcBef>
                <a:spcPts val="75"/>
              </a:spcBef>
              <a:spcAft>
                <a:spcPts val="150"/>
              </a:spcAft>
              <a:buNone/>
              <a:defRPr sz="600" b="0">
                <a:solidFill>
                  <a:srgbClr val="D9D9D9"/>
                </a:solidFill>
              </a:defRPr>
            </a:lvl2pPr>
            <a:lvl3pPr marL="0" indent="0">
              <a:lnSpc>
                <a:spcPct val="100000"/>
              </a:lnSpc>
              <a:spcBef>
                <a:spcPts val="75"/>
              </a:spcBef>
              <a:spcAft>
                <a:spcPts val="150"/>
              </a:spcAft>
              <a:buNone/>
              <a:defRPr sz="600" b="0">
                <a:solidFill>
                  <a:srgbClr val="D9D9D9"/>
                </a:solidFill>
              </a:defRPr>
            </a:lvl3pPr>
            <a:lvl4pPr marL="0" indent="0">
              <a:lnSpc>
                <a:spcPct val="100000"/>
              </a:lnSpc>
              <a:spcBef>
                <a:spcPts val="75"/>
              </a:spcBef>
              <a:spcAft>
                <a:spcPts val="150"/>
              </a:spcAft>
              <a:buNone/>
              <a:defRPr sz="600" b="0">
                <a:solidFill>
                  <a:srgbClr val="D9D9D9"/>
                </a:solidFill>
              </a:defRPr>
            </a:lvl4pPr>
            <a:lvl5pPr marL="0" indent="0">
              <a:lnSpc>
                <a:spcPct val="100000"/>
              </a:lnSpc>
              <a:spcBef>
                <a:spcPts val="75"/>
              </a:spcBef>
              <a:spcAft>
                <a:spcPts val="150"/>
              </a:spcAft>
              <a:buNone/>
              <a:defRPr sz="600" b="0">
                <a:solidFill>
                  <a:srgbClr val="D9D9D9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2" name="Text Placeholder 21"/>
          <p:cNvSpPr>
            <a:spLocks noGrp="1"/>
          </p:cNvSpPr>
          <p:nvPr>
            <p:ph type="body" sz="quarter" idx="127"/>
          </p:nvPr>
        </p:nvSpPr>
        <p:spPr>
          <a:xfrm>
            <a:off x="2113837" y="5843016"/>
            <a:ext cx="1584000" cy="365760"/>
          </a:xfrm>
          <a:prstGeom prst="rect">
            <a:avLst/>
          </a:prstGeom>
          <a:solidFill>
            <a:schemeClr val="bg1"/>
          </a:solidFill>
          <a:ln w="9525">
            <a:solidFill>
              <a:srgbClr val="C0C0C0"/>
            </a:solidFill>
          </a:ln>
          <a:effectLst/>
        </p:spPr>
        <p:txBody>
          <a:bodyPr wrap="none" lIns="0" tIns="0" rIns="0" bIns="0">
            <a:noAutofit/>
          </a:bodyPr>
          <a:lstStyle>
            <a:lvl1pPr marL="0" indent="0">
              <a:lnSpc>
                <a:spcPct val="100000"/>
              </a:lnSpc>
              <a:spcBef>
                <a:spcPts val="300"/>
              </a:spcBef>
              <a:buNone/>
              <a:defRPr sz="900" b="1">
                <a:solidFill>
                  <a:srgbClr val="FFFFFF"/>
                </a:solidFill>
              </a:defRPr>
            </a:lvl1pPr>
            <a:lvl2pPr marL="0" indent="0">
              <a:lnSpc>
                <a:spcPct val="100000"/>
              </a:lnSpc>
              <a:spcBef>
                <a:spcPts val="75"/>
              </a:spcBef>
              <a:spcAft>
                <a:spcPts val="150"/>
              </a:spcAft>
              <a:buNone/>
              <a:defRPr sz="600" b="0">
                <a:solidFill>
                  <a:srgbClr val="D9D9D9"/>
                </a:solidFill>
              </a:defRPr>
            </a:lvl2pPr>
            <a:lvl3pPr marL="0" indent="0">
              <a:lnSpc>
                <a:spcPct val="100000"/>
              </a:lnSpc>
              <a:spcBef>
                <a:spcPts val="75"/>
              </a:spcBef>
              <a:spcAft>
                <a:spcPts val="150"/>
              </a:spcAft>
              <a:buNone/>
              <a:defRPr sz="600" b="0">
                <a:solidFill>
                  <a:srgbClr val="D9D9D9"/>
                </a:solidFill>
              </a:defRPr>
            </a:lvl3pPr>
            <a:lvl4pPr marL="0" indent="0">
              <a:lnSpc>
                <a:spcPct val="100000"/>
              </a:lnSpc>
              <a:spcBef>
                <a:spcPts val="75"/>
              </a:spcBef>
              <a:spcAft>
                <a:spcPts val="150"/>
              </a:spcAft>
              <a:buNone/>
              <a:defRPr sz="600" b="0">
                <a:solidFill>
                  <a:srgbClr val="D9D9D9"/>
                </a:solidFill>
              </a:defRPr>
            </a:lvl4pPr>
            <a:lvl5pPr marL="0" indent="0">
              <a:lnSpc>
                <a:spcPct val="100000"/>
              </a:lnSpc>
              <a:spcBef>
                <a:spcPts val="75"/>
              </a:spcBef>
              <a:spcAft>
                <a:spcPts val="150"/>
              </a:spcAft>
              <a:buNone/>
              <a:defRPr sz="600" b="0">
                <a:solidFill>
                  <a:srgbClr val="D9D9D9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3" name="Text Placeholder 21"/>
          <p:cNvSpPr>
            <a:spLocks noGrp="1"/>
          </p:cNvSpPr>
          <p:nvPr>
            <p:ph type="body" sz="quarter" idx="128"/>
          </p:nvPr>
        </p:nvSpPr>
        <p:spPr>
          <a:xfrm>
            <a:off x="3776824" y="5843016"/>
            <a:ext cx="1584000" cy="365760"/>
          </a:xfrm>
          <a:prstGeom prst="rect">
            <a:avLst/>
          </a:prstGeom>
          <a:solidFill>
            <a:schemeClr val="bg1"/>
          </a:solidFill>
          <a:ln w="9525">
            <a:solidFill>
              <a:srgbClr val="C0C0C0"/>
            </a:solidFill>
          </a:ln>
          <a:effectLst/>
        </p:spPr>
        <p:txBody>
          <a:bodyPr wrap="none" lIns="0" tIns="0" rIns="0" bIns="0">
            <a:noAutofit/>
          </a:bodyPr>
          <a:lstStyle>
            <a:lvl1pPr marL="0" indent="0">
              <a:lnSpc>
                <a:spcPct val="100000"/>
              </a:lnSpc>
              <a:spcBef>
                <a:spcPts val="300"/>
              </a:spcBef>
              <a:buNone/>
              <a:defRPr sz="900" b="1">
                <a:solidFill>
                  <a:srgbClr val="FFFFFF"/>
                </a:solidFill>
              </a:defRPr>
            </a:lvl1pPr>
            <a:lvl2pPr marL="0" indent="0">
              <a:lnSpc>
                <a:spcPct val="100000"/>
              </a:lnSpc>
              <a:spcBef>
                <a:spcPts val="75"/>
              </a:spcBef>
              <a:spcAft>
                <a:spcPts val="150"/>
              </a:spcAft>
              <a:buNone/>
              <a:defRPr sz="600" b="0">
                <a:solidFill>
                  <a:srgbClr val="D9D9D9"/>
                </a:solidFill>
              </a:defRPr>
            </a:lvl2pPr>
            <a:lvl3pPr marL="0" indent="0">
              <a:lnSpc>
                <a:spcPct val="100000"/>
              </a:lnSpc>
              <a:spcBef>
                <a:spcPts val="75"/>
              </a:spcBef>
              <a:spcAft>
                <a:spcPts val="150"/>
              </a:spcAft>
              <a:buNone/>
              <a:defRPr sz="600" b="0">
                <a:solidFill>
                  <a:srgbClr val="D9D9D9"/>
                </a:solidFill>
              </a:defRPr>
            </a:lvl3pPr>
            <a:lvl4pPr marL="0" indent="0">
              <a:lnSpc>
                <a:spcPct val="100000"/>
              </a:lnSpc>
              <a:spcBef>
                <a:spcPts val="75"/>
              </a:spcBef>
              <a:spcAft>
                <a:spcPts val="150"/>
              </a:spcAft>
              <a:buNone/>
              <a:defRPr sz="600" b="0">
                <a:solidFill>
                  <a:srgbClr val="D9D9D9"/>
                </a:solidFill>
              </a:defRPr>
            </a:lvl4pPr>
            <a:lvl5pPr marL="0" indent="0">
              <a:lnSpc>
                <a:spcPct val="100000"/>
              </a:lnSpc>
              <a:spcBef>
                <a:spcPts val="75"/>
              </a:spcBef>
              <a:spcAft>
                <a:spcPts val="150"/>
              </a:spcAft>
              <a:buNone/>
              <a:defRPr sz="600" b="0">
                <a:solidFill>
                  <a:srgbClr val="D9D9D9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4" name="Text Placeholder 21"/>
          <p:cNvSpPr>
            <a:spLocks noGrp="1"/>
          </p:cNvSpPr>
          <p:nvPr>
            <p:ph type="body" sz="quarter" idx="129"/>
          </p:nvPr>
        </p:nvSpPr>
        <p:spPr>
          <a:xfrm>
            <a:off x="5439811" y="5843016"/>
            <a:ext cx="1584000" cy="365760"/>
          </a:xfrm>
          <a:prstGeom prst="rect">
            <a:avLst/>
          </a:prstGeom>
          <a:solidFill>
            <a:schemeClr val="bg1"/>
          </a:solidFill>
          <a:ln w="9525">
            <a:solidFill>
              <a:srgbClr val="C0C0C0"/>
            </a:solidFill>
          </a:ln>
          <a:effectLst/>
        </p:spPr>
        <p:txBody>
          <a:bodyPr wrap="none" lIns="0" tIns="0" rIns="0" bIns="0">
            <a:noAutofit/>
          </a:bodyPr>
          <a:lstStyle>
            <a:lvl1pPr marL="0" indent="0">
              <a:lnSpc>
                <a:spcPct val="100000"/>
              </a:lnSpc>
              <a:spcBef>
                <a:spcPts val="300"/>
              </a:spcBef>
              <a:buNone/>
              <a:defRPr sz="900" b="1">
                <a:solidFill>
                  <a:srgbClr val="FFFFFF"/>
                </a:solidFill>
              </a:defRPr>
            </a:lvl1pPr>
            <a:lvl2pPr marL="0" indent="0">
              <a:lnSpc>
                <a:spcPct val="100000"/>
              </a:lnSpc>
              <a:spcBef>
                <a:spcPts val="75"/>
              </a:spcBef>
              <a:spcAft>
                <a:spcPts val="150"/>
              </a:spcAft>
              <a:buNone/>
              <a:defRPr sz="600" b="0">
                <a:solidFill>
                  <a:srgbClr val="D9D9D9"/>
                </a:solidFill>
              </a:defRPr>
            </a:lvl2pPr>
            <a:lvl3pPr marL="0" indent="0">
              <a:lnSpc>
                <a:spcPct val="100000"/>
              </a:lnSpc>
              <a:spcBef>
                <a:spcPts val="75"/>
              </a:spcBef>
              <a:spcAft>
                <a:spcPts val="150"/>
              </a:spcAft>
              <a:buNone/>
              <a:defRPr sz="600" b="0">
                <a:solidFill>
                  <a:srgbClr val="D9D9D9"/>
                </a:solidFill>
              </a:defRPr>
            </a:lvl3pPr>
            <a:lvl4pPr marL="0" indent="0">
              <a:lnSpc>
                <a:spcPct val="100000"/>
              </a:lnSpc>
              <a:spcBef>
                <a:spcPts val="75"/>
              </a:spcBef>
              <a:spcAft>
                <a:spcPts val="150"/>
              </a:spcAft>
              <a:buNone/>
              <a:defRPr sz="600" b="0">
                <a:solidFill>
                  <a:srgbClr val="D9D9D9"/>
                </a:solidFill>
              </a:defRPr>
            </a:lvl4pPr>
            <a:lvl5pPr marL="0" indent="0">
              <a:lnSpc>
                <a:spcPct val="100000"/>
              </a:lnSpc>
              <a:spcBef>
                <a:spcPts val="75"/>
              </a:spcBef>
              <a:spcAft>
                <a:spcPts val="150"/>
              </a:spcAft>
              <a:buNone/>
              <a:defRPr sz="600" b="0">
                <a:solidFill>
                  <a:srgbClr val="D9D9D9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5" name="Text Placeholder 21"/>
          <p:cNvSpPr>
            <a:spLocks noGrp="1"/>
          </p:cNvSpPr>
          <p:nvPr>
            <p:ph type="body" sz="quarter" idx="130"/>
          </p:nvPr>
        </p:nvSpPr>
        <p:spPr>
          <a:xfrm>
            <a:off x="7102800" y="5843016"/>
            <a:ext cx="1584000" cy="365760"/>
          </a:xfrm>
          <a:prstGeom prst="rect">
            <a:avLst/>
          </a:prstGeom>
          <a:solidFill>
            <a:schemeClr val="bg1"/>
          </a:solidFill>
          <a:ln w="9525">
            <a:solidFill>
              <a:srgbClr val="C0C0C0"/>
            </a:solidFill>
          </a:ln>
          <a:effectLst/>
        </p:spPr>
        <p:txBody>
          <a:bodyPr wrap="none" lIns="0" tIns="0" rIns="0" bIns="0">
            <a:noAutofit/>
          </a:bodyPr>
          <a:lstStyle>
            <a:lvl1pPr marL="0" indent="0">
              <a:lnSpc>
                <a:spcPct val="100000"/>
              </a:lnSpc>
              <a:spcBef>
                <a:spcPts val="300"/>
              </a:spcBef>
              <a:buNone/>
              <a:defRPr sz="900" b="1">
                <a:solidFill>
                  <a:srgbClr val="FFFFFF"/>
                </a:solidFill>
              </a:defRPr>
            </a:lvl1pPr>
            <a:lvl2pPr marL="0" indent="0">
              <a:lnSpc>
                <a:spcPct val="100000"/>
              </a:lnSpc>
              <a:spcBef>
                <a:spcPts val="75"/>
              </a:spcBef>
              <a:spcAft>
                <a:spcPts val="150"/>
              </a:spcAft>
              <a:buNone/>
              <a:defRPr sz="600" b="0">
                <a:solidFill>
                  <a:srgbClr val="D9D9D9"/>
                </a:solidFill>
              </a:defRPr>
            </a:lvl2pPr>
            <a:lvl3pPr marL="0" indent="0">
              <a:lnSpc>
                <a:spcPct val="100000"/>
              </a:lnSpc>
              <a:spcBef>
                <a:spcPts val="75"/>
              </a:spcBef>
              <a:spcAft>
                <a:spcPts val="150"/>
              </a:spcAft>
              <a:buNone/>
              <a:defRPr sz="600" b="0">
                <a:solidFill>
                  <a:srgbClr val="D9D9D9"/>
                </a:solidFill>
              </a:defRPr>
            </a:lvl3pPr>
            <a:lvl4pPr marL="0" indent="0">
              <a:lnSpc>
                <a:spcPct val="100000"/>
              </a:lnSpc>
              <a:spcBef>
                <a:spcPts val="75"/>
              </a:spcBef>
              <a:spcAft>
                <a:spcPts val="150"/>
              </a:spcAft>
              <a:buNone/>
              <a:defRPr sz="600" b="0">
                <a:solidFill>
                  <a:srgbClr val="D9D9D9"/>
                </a:solidFill>
              </a:defRPr>
            </a:lvl4pPr>
            <a:lvl5pPr marL="0" indent="0">
              <a:lnSpc>
                <a:spcPct val="100000"/>
              </a:lnSpc>
              <a:spcBef>
                <a:spcPts val="75"/>
              </a:spcBef>
              <a:spcAft>
                <a:spcPts val="150"/>
              </a:spcAft>
              <a:buNone/>
              <a:defRPr sz="600" b="0">
                <a:solidFill>
                  <a:srgbClr val="D9D9D9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7" name="Rectangle 2"/>
          <p:cNvSpPr>
            <a:spLocks noGrp="1" noChangeArrowheads="1"/>
          </p:cNvSpPr>
          <p:nvPr>
            <p:ph type="title"/>
          </p:nvPr>
        </p:nvSpPr>
        <p:spPr bwMode="gray">
          <a:xfrm>
            <a:off x="447676" y="2"/>
            <a:ext cx="8239125" cy="8985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>
            <a:lvl1pPr algn="l">
              <a:defRPr sz="1650"/>
            </a:lvl1pPr>
          </a:lstStyle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6" name="Slide Number Placeholder 9"/>
          <p:cNvSpPr>
            <a:spLocks noGrp="1"/>
          </p:cNvSpPr>
          <p:nvPr>
            <p:ph type="sldNum" sz="quarter" idx="131"/>
          </p:nvPr>
        </p:nvSpPr>
        <p:spPr/>
        <p:txBody>
          <a:bodyPr/>
          <a:lstStyle>
            <a:lvl1pPr>
              <a:defRPr/>
            </a:lvl1pPr>
          </a:lstStyle>
          <a:p>
            <a:fld id="{90FE7E78-F63E-6945-90BC-87516667A720}" type="slidenum">
              <a:rPr lang="en-US" altLang="en-US"/>
              <a:pPr/>
              <a:t>‹#›</a:t>
            </a:fld>
            <a:endParaRPr lang="en-US" altLang="en-US"/>
          </a:p>
        </p:txBody>
      </p:sp>
      <p:sp>
        <p:nvSpPr>
          <p:cNvPr id="38" name="Footer Placeholder 12"/>
          <p:cNvSpPr>
            <a:spLocks noGrp="1"/>
          </p:cNvSpPr>
          <p:nvPr>
            <p:ph type="ftr" sz="quarter" idx="13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Ethical Debates, Econ Theories, Real-World Impacts</a:t>
            </a:r>
          </a:p>
        </p:txBody>
      </p:sp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772400" cy="6096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914400"/>
            <a:ext cx="7772400" cy="54102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Rectangle 3"/>
          <p:cNvSpPr>
            <a:spLocks noGrp="1" noChangeArrowheads="1"/>
          </p:cNvSpPr>
          <p:nvPr>
            <p:ph type="ftr" sz="quarter" idx="10"/>
          </p:nvPr>
        </p:nvSpPr>
        <p:spPr/>
        <p:txBody>
          <a:bodyPr/>
          <a:lstStyle>
            <a:lvl1pPr>
              <a:defRPr b="0"/>
            </a:lvl1pPr>
          </a:lstStyle>
          <a:p>
            <a:r>
              <a:rPr lang="en-US"/>
              <a:t>Ethical Debates, Econ Theories, Real-World Impacts</a:t>
            </a:r>
            <a:endParaRPr lang="en-US" dirty="0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dirty="0">
              <a:latin typeface="Calibri"/>
            </a:endParaRPr>
          </a:p>
          <a:p>
            <a:fld id="{32A47CA8-1D40-3C49-82CF-CF2201A41E4F}" type="slidenum">
              <a:rPr lang="en-US" smtClean="0">
                <a:latin typeface="Calibri"/>
              </a:rPr>
              <a:pPr/>
              <a:t>‹#›</a:t>
            </a:fld>
            <a:endParaRPr lang="en-US" dirty="0">
              <a:latin typeface="Calibri"/>
            </a:endParaRPr>
          </a:p>
        </p:txBody>
      </p:sp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  <a:prstGeom prst="rect">
            <a:avLst/>
          </a:prstGeo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Ethical Debates, Econ Theories, Real-World Impacts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D85B43-D788-46F7-A773-91C165729B06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>
  <p:cSld name="Title, Text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152400"/>
            <a:ext cx="8458200" cy="6096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228600" y="838200"/>
            <a:ext cx="4152900" cy="54102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33900" y="838200"/>
            <a:ext cx="4152900" cy="54102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r>
              <a:rPr lang="en-US"/>
              <a:t>Ethical Debates, Econ Theories, Real-World Impacts</a:t>
            </a:r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C809E66-74DF-0C42-A43A-AEFFC49125CF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5968254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type="txOverObj">
  <p:cSld name="Title and Tex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152400"/>
            <a:ext cx="8458200" cy="6096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228600" y="838200"/>
            <a:ext cx="8458200" cy="26289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28600" y="3619500"/>
            <a:ext cx="8458200" cy="26289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r>
              <a:rPr lang="en-US"/>
              <a:t>Ethical Debates, Econ Theories, Real-World Impacts</a:t>
            </a:r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F6B9BC8-751C-6A46-B5B7-840FAB6C1A54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9601503"/>
      </p:ext>
    </p:extLst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type="tbl">
  <p:cSld name="Title and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152400"/>
            <a:ext cx="8458200" cy="6096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able Placeholder 2"/>
          <p:cNvSpPr>
            <a:spLocks noGrp="1"/>
          </p:cNvSpPr>
          <p:nvPr>
            <p:ph type="tbl" idx="1"/>
          </p:nvPr>
        </p:nvSpPr>
        <p:spPr>
          <a:xfrm>
            <a:off x="228600" y="838200"/>
            <a:ext cx="8458200" cy="5410200"/>
          </a:xfrm>
          <a:prstGeom prst="rect">
            <a:avLst/>
          </a:prstGeom>
        </p:spPr>
        <p:txBody>
          <a:bodyPr/>
          <a:lstStyle/>
          <a:p>
            <a:pPr lvl="0"/>
            <a:endParaRPr lang="en-US" noProof="0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r>
              <a:rPr lang="en-US"/>
              <a:t>Ethical Debates, Econ Theories, Real-World Impacts</a:t>
            </a:r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FFFC3B70-B114-674E-8EFF-281092C9D65E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47305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/>
          <p:cNvSpPr>
            <a:spLocks noGrp="1" noChangeArrowheads="1"/>
          </p:cNvSpPr>
          <p:nvPr>
            <p:ph type="title"/>
          </p:nvPr>
        </p:nvSpPr>
        <p:spPr bwMode="gray">
          <a:xfrm>
            <a:off x="452441" y="2"/>
            <a:ext cx="8239125" cy="8985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>
            <a:lvl1pPr algn="l">
              <a:defRPr sz="1650"/>
            </a:lvl1pPr>
          </a:lstStyle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lide Number Placeholder 9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395527EB-3756-C241-BFD3-DBB1E111190F}" type="slidenum">
              <a:rPr lang="en-US" altLang="en-US"/>
              <a:pPr/>
              <a:t>‹#›</a:t>
            </a:fld>
            <a:endParaRPr lang="en-US" altLang="en-US"/>
          </a:p>
        </p:txBody>
      </p:sp>
      <p:sp>
        <p:nvSpPr>
          <p:cNvPr id="4" name="Footer Placeholder 1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Ethical Debates, Econ Theories, Real-World Impacts</a:t>
            </a: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ide by Side w/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379413" y="1371600"/>
            <a:ext cx="4040188" cy="380392"/>
          </a:xfrm>
          <a:prstGeom prst="rect">
            <a:avLst/>
          </a:prstGeom>
          <a:solidFill>
            <a:schemeClr val="accent1"/>
          </a:solidFill>
          <a:ln cmpd="sng">
            <a:solidFill>
              <a:srgbClr val="B01C2E"/>
            </a:solidFill>
            <a:prstDash val="solid"/>
          </a:ln>
        </p:spPr>
        <p:txBody>
          <a:bodyPr lIns="91440" rIns="91440" anchor="ctr"/>
          <a:lstStyle>
            <a:lvl1pPr marL="0" indent="0">
              <a:buNone/>
              <a:defRPr sz="900" b="1">
                <a:solidFill>
                  <a:schemeClr val="bg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2"/>
          <p:cNvSpPr>
            <a:spLocks noGrp="1"/>
          </p:cNvSpPr>
          <p:nvPr>
            <p:ph type="body" idx="19"/>
          </p:nvPr>
        </p:nvSpPr>
        <p:spPr>
          <a:xfrm>
            <a:off x="4724400" y="1371600"/>
            <a:ext cx="4040188" cy="380392"/>
          </a:xfrm>
          <a:prstGeom prst="rect">
            <a:avLst/>
          </a:prstGeom>
          <a:solidFill>
            <a:schemeClr val="accent1"/>
          </a:solidFill>
          <a:ln cmpd="sng">
            <a:solidFill>
              <a:srgbClr val="B01C2E"/>
            </a:solidFill>
            <a:prstDash val="solid"/>
          </a:ln>
        </p:spPr>
        <p:txBody>
          <a:bodyPr lIns="91440" rIns="91440" anchor="ctr"/>
          <a:lstStyle>
            <a:lvl1pPr marL="0" indent="0">
              <a:buNone/>
              <a:defRPr sz="900" b="1">
                <a:solidFill>
                  <a:schemeClr val="bg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Content Placeholder 10"/>
          <p:cNvSpPr>
            <a:spLocks noGrp="1"/>
          </p:cNvSpPr>
          <p:nvPr>
            <p:ph sz="quarter" idx="20"/>
          </p:nvPr>
        </p:nvSpPr>
        <p:spPr>
          <a:xfrm>
            <a:off x="379412" y="1807534"/>
            <a:ext cx="4041648" cy="4343400"/>
          </a:xfrm>
          <a:prstGeom prst="rect">
            <a:avLst/>
          </a:prstGeom>
          <a:solidFill>
            <a:srgbClr val="FFFFFF"/>
          </a:solidFill>
          <a:ln>
            <a:solidFill>
              <a:srgbClr val="C0C0C0"/>
            </a:solidFill>
          </a:ln>
        </p:spPr>
        <p:txBody>
          <a:bodyPr/>
          <a:lstStyle>
            <a:lvl1pPr marL="171450" indent="-171450">
              <a:spcBef>
                <a:spcPts val="18"/>
              </a:spcBef>
              <a:buClr>
                <a:schemeClr val="accent1"/>
              </a:buClr>
              <a:buFont typeface="Wingdings 2" pitchFamily="18" charset="2"/>
              <a:buChar char=""/>
              <a:defRPr sz="900"/>
            </a:lvl1pPr>
            <a:lvl2pPr marL="342900" indent="-171450">
              <a:buClr>
                <a:schemeClr val="accent1"/>
              </a:buClr>
              <a:buFont typeface="Arial" pitchFamily="34" charset="0"/>
              <a:buChar char="•"/>
              <a:defRPr lang="en-US" sz="900" kern="1200" dirty="0" smtClean="0">
                <a:solidFill>
                  <a:schemeClr val="tx1"/>
                </a:solidFill>
                <a:latin typeface="+mn-lt"/>
                <a:ea typeface="+mn-ea"/>
                <a:cs typeface="Arial" pitchFamily="34" charset="0"/>
              </a:defRPr>
            </a:lvl2pPr>
            <a:lvl3pPr marL="514350">
              <a:buClr>
                <a:schemeClr val="accent1"/>
              </a:buClr>
              <a:buFont typeface="Arial" pitchFamily="34" charset="0"/>
              <a:buChar char="–"/>
              <a:defRPr sz="900"/>
            </a:lvl3pPr>
            <a:lvl4pPr marL="685800">
              <a:buClr>
                <a:schemeClr val="accent1"/>
              </a:buClr>
              <a:buFont typeface="Arial" pitchFamily="34" charset="0"/>
              <a:buChar char="–"/>
              <a:defRPr sz="900"/>
            </a:lvl4pPr>
            <a:lvl5pPr marL="857250">
              <a:buClr>
                <a:schemeClr val="accent1"/>
              </a:buClr>
              <a:buFont typeface="Arial" pitchFamily="34" charset="0"/>
              <a:buChar char="–"/>
              <a:defRPr sz="9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Content Placeholder 10"/>
          <p:cNvSpPr>
            <a:spLocks noGrp="1"/>
          </p:cNvSpPr>
          <p:nvPr>
            <p:ph sz="quarter" idx="21"/>
          </p:nvPr>
        </p:nvSpPr>
        <p:spPr>
          <a:xfrm>
            <a:off x="4724400" y="1807534"/>
            <a:ext cx="4041648" cy="4343400"/>
          </a:xfrm>
          <a:prstGeom prst="rect">
            <a:avLst/>
          </a:prstGeom>
          <a:solidFill>
            <a:srgbClr val="FFFFFF"/>
          </a:solidFill>
          <a:ln>
            <a:solidFill>
              <a:srgbClr val="C0C0C0"/>
            </a:solidFill>
          </a:ln>
        </p:spPr>
        <p:txBody>
          <a:bodyPr/>
          <a:lstStyle>
            <a:lvl1pPr marL="171450" indent="-171450">
              <a:buClr>
                <a:schemeClr val="accent1"/>
              </a:buClr>
              <a:buFont typeface="Wingdings 2" pitchFamily="18" charset="2"/>
              <a:buChar char=""/>
              <a:defRPr sz="900"/>
            </a:lvl1pPr>
            <a:lvl2pPr marL="342900" indent="-171450">
              <a:buClr>
                <a:schemeClr val="accent1"/>
              </a:buClr>
              <a:buFont typeface="Arial" pitchFamily="34" charset="0"/>
              <a:buChar char="•"/>
              <a:defRPr lang="en-US" sz="900" kern="1200" dirty="0" smtClean="0">
                <a:solidFill>
                  <a:schemeClr val="tx1"/>
                </a:solidFill>
                <a:latin typeface="+mn-lt"/>
                <a:ea typeface="+mn-ea"/>
                <a:cs typeface="Arial" pitchFamily="34" charset="0"/>
              </a:defRPr>
            </a:lvl2pPr>
            <a:lvl3pPr marL="514350">
              <a:buClr>
                <a:schemeClr val="accent1"/>
              </a:buClr>
              <a:buFont typeface="Arial" pitchFamily="34" charset="0"/>
              <a:buChar char="–"/>
              <a:defRPr sz="900"/>
            </a:lvl3pPr>
            <a:lvl4pPr marL="685800">
              <a:buClr>
                <a:schemeClr val="accent1"/>
              </a:buClr>
              <a:buFont typeface="Arial" pitchFamily="34" charset="0"/>
              <a:buChar char="–"/>
              <a:defRPr sz="900"/>
            </a:lvl4pPr>
            <a:lvl5pPr marL="857250">
              <a:buClr>
                <a:schemeClr val="accent1"/>
              </a:buClr>
              <a:buFont typeface="Arial" pitchFamily="34" charset="0"/>
              <a:buChar char="–"/>
              <a:defRPr sz="9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Rectangle 2"/>
          <p:cNvSpPr>
            <a:spLocks noGrp="1" noChangeArrowheads="1"/>
          </p:cNvSpPr>
          <p:nvPr>
            <p:ph type="title"/>
          </p:nvPr>
        </p:nvSpPr>
        <p:spPr bwMode="gray">
          <a:xfrm>
            <a:off x="452441" y="2"/>
            <a:ext cx="8239125" cy="8985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>
            <a:lvl1pPr algn="l">
              <a:defRPr sz="1650"/>
            </a:lvl1pPr>
          </a:lstStyle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22"/>
          </p:nvPr>
        </p:nvSpPr>
        <p:spPr/>
        <p:txBody>
          <a:bodyPr/>
          <a:lstStyle>
            <a:lvl1pPr>
              <a:defRPr/>
            </a:lvl1pPr>
          </a:lstStyle>
          <a:p>
            <a:fld id="{856F0A94-AD2E-974D-AF6B-04AF335E854A}" type="slidenum">
              <a:rPr lang="en-US" altLang="en-US"/>
              <a:pPr/>
              <a:t>‹#›</a:t>
            </a:fld>
            <a:endParaRPr lang="en-US" altLang="en-US"/>
          </a:p>
        </p:txBody>
      </p:sp>
      <p:sp>
        <p:nvSpPr>
          <p:cNvPr id="13" name="Footer Placeholder 12"/>
          <p:cNvSpPr>
            <a:spLocks noGrp="1"/>
          </p:cNvSpPr>
          <p:nvPr>
            <p:ph type="ftr" sz="quarter" idx="23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Ethical Debates, Econ Theories, Real-World Impacts</a:t>
            </a: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ide by Side Arrow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ight Arrow 9"/>
          <p:cNvSpPr/>
          <p:nvPr userDrawn="1"/>
        </p:nvSpPr>
        <p:spPr bwMode="auto">
          <a:xfrm>
            <a:off x="4038600" y="3046413"/>
            <a:ext cx="990600" cy="1009650"/>
          </a:xfrm>
          <a:prstGeom prst="rightArrow">
            <a:avLst>
              <a:gd name="adj1" fmla="val 50000"/>
              <a:gd name="adj2" fmla="val 62230"/>
            </a:avLst>
          </a:prstGeom>
          <a:gradFill flip="none" rotWithShape="1">
            <a:gsLst>
              <a:gs pos="100000">
                <a:schemeClr val="bg1">
                  <a:lumMod val="65000"/>
                </a:schemeClr>
              </a:gs>
              <a:gs pos="0">
                <a:schemeClr val="bg1">
                  <a:lumMod val="85000"/>
                </a:schemeClr>
              </a:gs>
            </a:gsLst>
            <a:lin ang="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 eaLnBrk="0" hangingPunct="0">
              <a:defRPr/>
            </a:pPr>
            <a:endParaRPr lang="en-US" sz="1350">
              <a:latin typeface="Arial" charset="0"/>
              <a:ea typeface="+mn-ea"/>
            </a:endParaRPr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379412" y="1371600"/>
            <a:ext cx="3657600" cy="380392"/>
          </a:xfrm>
          <a:prstGeom prst="rect">
            <a:avLst/>
          </a:prstGeom>
          <a:solidFill>
            <a:schemeClr val="accent1"/>
          </a:solidFill>
          <a:ln cmpd="sng">
            <a:solidFill>
              <a:srgbClr val="B01C2E"/>
            </a:solidFill>
            <a:prstDash val="solid"/>
          </a:ln>
        </p:spPr>
        <p:txBody>
          <a:bodyPr lIns="91440" rIns="91440" anchor="ctr"/>
          <a:lstStyle>
            <a:lvl1pPr marL="0" indent="0">
              <a:buNone/>
              <a:defRPr sz="900" b="1">
                <a:solidFill>
                  <a:schemeClr val="bg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2"/>
          <p:cNvSpPr>
            <a:spLocks noGrp="1"/>
          </p:cNvSpPr>
          <p:nvPr>
            <p:ph type="body" idx="19"/>
          </p:nvPr>
        </p:nvSpPr>
        <p:spPr>
          <a:xfrm>
            <a:off x="5029200" y="1371600"/>
            <a:ext cx="3657600" cy="380392"/>
          </a:xfrm>
          <a:prstGeom prst="rect">
            <a:avLst/>
          </a:prstGeom>
          <a:solidFill>
            <a:schemeClr val="accent1"/>
          </a:solidFill>
          <a:ln cmpd="sng">
            <a:solidFill>
              <a:srgbClr val="B01C2E"/>
            </a:solidFill>
            <a:prstDash val="solid"/>
          </a:ln>
        </p:spPr>
        <p:txBody>
          <a:bodyPr lIns="91440" rIns="91440" anchor="ctr"/>
          <a:lstStyle>
            <a:lvl1pPr marL="0" marR="0" indent="0" algn="l" defTabSz="6858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sz="900" b="1">
                <a:solidFill>
                  <a:schemeClr val="bg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Content Placeholder 10"/>
          <p:cNvSpPr>
            <a:spLocks noGrp="1"/>
          </p:cNvSpPr>
          <p:nvPr>
            <p:ph sz="quarter" idx="20"/>
          </p:nvPr>
        </p:nvSpPr>
        <p:spPr>
          <a:xfrm>
            <a:off x="379412" y="1807534"/>
            <a:ext cx="3657600" cy="4343400"/>
          </a:xfrm>
          <a:prstGeom prst="rect">
            <a:avLst/>
          </a:prstGeom>
          <a:solidFill>
            <a:srgbClr val="FFFFFF"/>
          </a:solidFill>
          <a:ln>
            <a:solidFill>
              <a:srgbClr val="C0C0C0"/>
            </a:solidFill>
          </a:ln>
        </p:spPr>
        <p:txBody>
          <a:bodyPr/>
          <a:lstStyle>
            <a:lvl1pPr marL="171450" indent="-171450">
              <a:spcBef>
                <a:spcPts val="18"/>
              </a:spcBef>
              <a:buClr>
                <a:schemeClr val="accent1"/>
              </a:buClr>
              <a:buFont typeface="Wingdings 2" pitchFamily="18" charset="2"/>
              <a:buChar char=""/>
              <a:defRPr sz="900"/>
            </a:lvl1pPr>
            <a:lvl2pPr marL="342900" indent="-171450">
              <a:buClr>
                <a:schemeClr val="accent1"/>
              </a:buClr>
              <a:buFont typeface="Arial" pitchFamily="34" charset="0"/>
              <a:buChar char="•"/>
              <a:defRPr lang="en-US" sz="900" kern="1200" dirty="0" smtClean="0">
                <a:solidFill>
                  <a:schemeClr val="tx1"/>
                </a:solidFill>
                <a:latin typeface="+mn-lt"/>
                <a:ea typeface="+mn-ea"/>
                <a:cs typeface="Arial" pitchFamily="34" charset="0"/>
              </a:defRPr>
            </a:lvl2pPr>
            <a:lvl3pPr marL="514350">
              <a:buClr>
                <a:schemeClr val="accent1"/>
              </a:buClr>
              <a:buFont typeface="Arial" pitchFamily="34" charset="0"/>
              <a:buChar char="–"/>
              <a:defRPr sz="900"/>
            </a:lvl3pPr>
            <a:lvl4pPr marL="685800">
              <a:buClr>
                <a:schemeClr val="accent1"/>
              </a:buClr>
              <a:buFont typeface="Arial" pitchFamily="34" charset="0"/>
              <a:buChar char="–"/>
              <a:defRPr sz="900"/>
            </a:lvl4pPr>
            <a:lvl5pPr marL="857250">
              <a:buClr>
                <a:schemeClr val="accent1"/>
              </a:buClr>
              <a:buFont typeface="Arial" pitchFamily="34" charset="0"/>
              <a:buChar char="–"/>
              <a:defRPr sz="9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3" name="Content Placeholder 10"/>
          <p:cNvSpPr>
            <a:spLocks noGrp="1"/>
          </p:cNvSpPr>
          <p:nvPr>
            <p:ph sz="quarter" idx="21"/>
          </p:nvPr>
        </p:nvSpPr>
        <p:spPr>
          <a:xfrm>
            <a:off x="5029200" y="1828800"/>
            <a:ext cx="3657600" cy="4343400"/>
          </a:xfrm>
          <a:prstGeom prst="rect">
            <a:avLst/>
          </a:prstGeom>
          <a:solidFill>
            <a:srgbClr val="FFFFFF"/>
          </a:solidFill>
          <a:ln>
            <a:solidFill>
              <a:srgbClr val="C0C0C0"/>
            </a:solidFill>
          </a:ln>
        </p:spPr>
        <p:txBody>
          <a:bodyPr/>
          <a:lstStyle>
            <a:lvl1pPr marL="171450" indent="-171450">
              <a:spcBef>
                <a:spcPts val="18"/>
              </a:spcBef>
              <a:buClr>
                <a:schemeClr val="accent1"/>
              </a:buClr>
              <a:buFont typeface="Wingdings 2" pitchFamily="18" charset="2"/>
              <a:buChar char=""/>
              <a:defRPr sz="900"/>
            </a:lvl1pPr>
            <a:lvl2pPr marL="342900" indent="-171450">
              <a:buClr>
                <a:schemeClr val="accent1"/>
              </a:buClr>
              <a:buFont typeface="Arial" pitchFamily="34" charset="0"/>
              <a:buChar char="•"/>
              <a:defRPr lang="en-US" sz="900" kern="1200" dirty="0" smtClean="0">
                <a:solidFill>
                  <a:schemeClr val="tx1"/>
                </a:solidFill>
                <a:latin typeface="+mn-lt"/>
                <a:ea typeface="+mn-ea"/>
                <a:cs typeface="Arial" pitchFamily="34" charset="0"/>
              </a:defRPr>
            </a:lvl2pPr>
            <a:lvl3pPr marL="514350">
              <a:buClr>
                <a:schemeClr val="accent1"/>
              </a:buClr>
              <a:buFont typeface="Arial" pitchFamily="34" charset="0"/>
              <a:buChar char="–"/>
              <a:defRPr sz="900"/>
            </a:lvl3pPr>
            <a:lvl4pPr marL="685800">
              <a:buClr>
                <a:schemeClr val="accent1"/>
              </a:buClr>
              <a:buFont typeface="Arial" pitchFamily="34" charset="0"/>
              <a:buChar char="–"/>
              <a:defRPr sz="900"/>
            </a:lvl4pPr>
            <a:lvl5pPr marL="857250">
              <a:buClr>
                <a:schemeClr val="accent1"/>
              </a:buClr>
              <a:buFont typeface="Arial" pitchFamily="34" charset="0"/>
              <a:buChar char="–"/>
              <a:defRPr sz="9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Rectangle 2"/>
          <p:cNvSpPr>
            <a:spLocks noGrp="1" noChangeArrowheads="1"/>
          </p:cNvSpPr>
          <p:nvPr>
            <p:ph type="title"/>
          </p:nvPr>
        </p:nvSpPr>
        <p:spPr bwMode="gray">
          <a:xfrm>
            <a:off x="452441" y="2"/>
            <a:ext cx="8239125" cy="8985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>
            <a:lvl1pPr algn="l">
              <a:defRPr sz="1650"/>
            </a:lvl1pPr>
          </a:lstStyle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Slide Number Placeholder 2"/>
          <p:cNvSpPr>
            <a:spLocks noGrp="1"/>
          </p:cNvSpPr>
          <p:nvPr>
            <p:ph type="sldNum" sz="quarter" idx="22"/>
          </p:nvPr>
        </p:nvSpPr>
        <p:spPr/>
        <p:txBody>
          <a:bodyPr/>
          <a:lstStyle>
            <a:lvl1pPr>
              <a:defRPr/>
            </a:lvl1pPr>
          </a:lstStyle>
          <a:p>
            <a:fld id="{652385A1-7A9F-1D44-AA51-16856D64E5B5}" type="slidenum">
              <a:rPr lang="en-US" altLang="en-US"/>
              <a:pPr/>
              <a:t>‹#›</a:t>
            </a:fld>
            <a:endParaRPr lang="en-US" altLang="en-US"/>
          </a:p>
        </p:txBody>
      </p:sp>
      <p:sp>
        <p:nvSpPr>
          <p:cNvPr id="14" name="Footer Placeholder 9"/>
          <p:cNvSpPr>
            <a:spLocks noGrp="1"/>
          </p:cNvSpPr>
          <p:nvPr>
            <p:ph type="ftr" sz="quarter" idx="23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r>
              <a:rPr lang="en-US"/>
              <a:t>Ethical Debates, Econ Theories, Real-World Impacts</a:t>
            </a: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ide by Side Double Arro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ight Arrow 8"/>
          <p:cNvSpPr/>
          <p:nvPr userDrawn="1"/>
        </p:nvSpPr>
        <p:spPr bwMode="auto">
          <a:xfrm>
            <a:off x="4019344" y="2692959"/>
            <a:ext cx="994787" cy="1022294"/>
          </a:xfrm>
          <a:prstGeom prst="rightArrow">
            <a:avLst>
              <a:gd name="adj1" fmla="val 50000"/>
              <a:gd name="adj2" fmla="val 62230"/>
            </a:avLst>
          </a:prstGeom>
          <a:gradFill flip="none" rotWithShape="1">
            <a:gsLst>
              <a:gs pos="100000">
                <a:schemeClr val="bg1">
                  <a:lumMod val="65000"/>
                </a:schemeClr>
              </a:gs>
              <a:gs pos="0">
                <a:schemeClr val="bg1">
                  <a:lumMod val="85000"/>
                </a:schemeClr>
              </a:gs>
            </a:gsLst>
            <a:lin ang="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scene3d>
            <a:camera prst="orthographicFront"/>
            <a:lightRig rig="threePt" dir="t"/>
          </a:scene3d>
          <a:sp3d prstMaterial="dkEdge"/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9pPr>
          </a:lstStyle>
          <a:p>
            <a:pPr>
              <a:defRPr/>
            </a:pPr>
            <a:endParaRPr lang="en-US" sz="1350">
              <a:latin typeface="Arial" charset="0"/>
              <a:ea typeface="+mn-ea"/>
            </a:endParaRPr>
          </a:p>
        </p:txBody>
      </p:sp>
      <p:sp>
        <p:nvSpPr>
          <p:cNvPr id="12" name="Right Arrow 11"/>
          <p:cNvSpPr/>
          <p:nvPr userDrawn="1"/>
        </p:nvSpPr>
        <p:spPr bwMode="auto">
          <a:xfrm rot="10800000">
            <a:off x="4070503" y="3778177"/>
            <a:ext cx="1014887" cy="1022289"/>
          </a:xfrm>
          <a:prstGeom prst="rightArrow">
            <a:avLst>
              <a:gd name="adj1" fmla="val 50000"/>
              <a:gd name="adj2" fmla="val 62230"/>
            </a:avLst>
          </a:prstGeom>
          <a:gradFill flip="none" rotWithShape="1">
            <a:gsLst>
              <a:gs pos="100000">
                <a:schemeClr val="bg1">
                  <a:lumMod val="65000"/>
                </a:schemeClr>
              </a:gs>
              <a:gs pos="0">
                <a:schemeClr val="bg1">
                  <a:lumMod val="85000"/>
                </a:schemeClr>
              </a:gs>
            </a:gsLst>
            <a:lin ang="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scene3d>
            <a:camera prst="orthographicFront"/>
            <a:lightRig rig="threePt" dir="t"/>
          </a:scene3d>
          <a:sp3d prstMaterial="dkEdge"/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9pPr>
          </a:lstStyle>
          <a:p>
            <a:pPr>
              <a:defRPr/>
            </a:pPr>
            <a:endParaRPr lang="en-US" sz="1350">
              <a:latin typeface="Arial" charset="0"/>
              <a:ea typeface="+mn-ea"/>
            </a:endParaRPr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379412" y="1371600"/>
            <a:ext cx="3657600" cy="380392"/>
          </a:xfrm>
          <a:prstGeom prst="rect">
            <a:avLst/>
          </a:prstGeom>
          <a:solidFill>
            <a:schemeClr val="accent1"/>
          </a:solidFill>
          <a:ln cmpd="sng">
            <a:solidFill>
              <a:srgbClr val="B01C2E"/>
            </a:solidFill>
            <a:prstDash val="solid"/>
          </a:ln>
        </p:spPr>
        <p:txBody>
          <a:bodyPr lIns="91440" rIns="91440" anchor="ctr"/>
          <a:lstStyle>
            <a:lvl1pPr marL="0" indent="0">
              <a:buNone/>
              <a:defRPr sz="900" b="1">
                <a:solidFill>
                  <a:schemeClr val="bg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2"/>
          <p:cNvSpPr>
            <a:spLocks noGrp="1"/>
          </p:cNvSpPr>
          <p:nvPr>
            <p:ph type="body" idx="19"/>
          </p:nvPr>
        </p:nvSpPr>
        <p:spPr>
          <a:xfrm>
            <a:off x="5029200" y="1371600"/>
            <a:ext cx="3657600" cy="380392"/>
          </a:xfrm>
          <a:prstGeom prst="rect">
            <a:avLst/>
          </a:prstGeom>
          <a:solidFill>
            <a:schemeClr val="accent1"/>
          </a:solidFill>
          <a:ln cmpd="sng">
            <a:solidFill>
              <a:srgbClr val="B01C2E"/>
            </a:solidFill>
            <a:prstDash val="solid"/>
          </a:ln>
        </p:spPr>
        <p:txBody>
          <a:bodyPr lIns="91440" rIns="91440" anchor="ctr"/>
          <a:lstStyle>
            <a:lvl1pPr marL="0" indent="0">
              <a:buNone/>
              <a:defRPr sz="900" b="1">
                <a:solidFill>
                  <a:schemeClr val="bg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Content Placeholder 10"/>
          <p:cNvSpPr>
            <a:spLocks noGrp="1"/>
          </p:cNvSpPr>
          <p:nvPr>
            <p:ph sz="quarter" idx="20"/>
          </p:nvPr>
        </p:nvSpPr>
        <p:spPr>
          <a:xfrm>
            <a:off x="379412" y="1807534"/>
            <a:ext cx="3657600" cy="4343400"/>
          </a:xfrm>
          <a:prstGeom prst="rect">
            <a:avLst/>
          </a:prstGeom>
          <a:solidFill>
            <a:srgbClr val="FFFFFF"/>
          </a:solidFill>
          <a:ln>
            <a:solidFill>
              <a:srgbClr val="C0C0C0"/>
            </a:solidFill>
          </a:ln>
        </p:spPr>
        <p:txBody>
          <a:bodyPr/>
          <a:lstStyle>
            <a:lvl1pPr marL="171450" indent="-171450">
              <a:spcBef>
                <a:spcPts val="18"/>
              </a:spcBef>
              <a:buClr>
                <a:schemeClr val="accent1"/>
              </a:buClr>
              <a:buFont typeface="Wingdings 2" pitchFamily="18" charset="2"/>
              <a:buChar char=""/>
              <a:defRPr sz="900"/>
            </a:lvl1pPr>
            <a:lvl2pPr marL="342900" indent="-171450">
              <a:buClr>
                <a:schemeClr val="accent1"/>
              </a:buClr>
              <a:buFont typeface="Arial" pitchFamily="34" charset="0"/>
              <a:buChar char="•"/>
              <a:defRPr lang="en-US" sz="9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14350">
              <a:buClr>
                <a:schemeClr val="accent1"/>
              </a:buClr>
              <a:buFont typeface="Arial" pitchFamily="34" charset="0"/>
              <a:buChar char="–"/>
              <a:defRPr sz="900"/>
            </a:lvl3pPr>
            <a:lvl4pPr marL="685800">
              <a:buClr>
                <a:schemeClr val="accent1"/>
              </a:buClr>
              <a:buFont typeface="Arial" pitchFamily="34" charset="0"/>
              <a:buChar char="–"/>
              <a:defRPr sz="900"/>
            </a:lvl4pPr>
            <a:lvl5pPr marL="857250">
              <a:buClr>
                <a:schemeClr val="accent1"/>
              </a:buClr>
              <a:buFont typeface="Arial" pitchFamily="34" charset="0"/>
              <a:buChar char="–"/>
              <a:defRPr sz="9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4" name="Content Placeholder 10"/>
          <p:cNvSpPr>
            <a:spLocks noGrp="1"/>
          </p:cNvSpPr>
          <p:nvPr>
            <p:ph sz="quarter" idx="21"/>
          </p:nvPr>
        </p:nvSpPr>
        <p:spPr>
          <a:xfrm>
            <a:off x="5029200" y="1807534"/>
            <a:ext cx="3657600" cy="4343400"/>
          </a:xfrm>
          <a:prstGeom prst="rect">
            <a:avLst/>
          </a:prstGeom>
          <a:solidFill>
            <a:srgbClr val="FFFFFF"/>
          </a:solidFill>
          <a:ln>
            <a:solidFill>
              <a:srgbClr val="C0C0C0"/>
            </a:solidFill>
          </a:ln>
        </p:spPr>
        <p:txBody>
          <a:bodyPr/>
          <a:lstStyle>
            <a:lvl1pPr marL="171450" indent="-171450">
              <a:spcBef>
                <a:spcPts val="18"/>
              </a:spcBef>
              <a:buClr>
                <a:schemeClr val="accent1"/>
              </a:buClr>
              <a:buFont typeface="Wingdings 2" pitchFamily="18" charset="2"/>
              <a:buChar char=""/>
              <a:defRPr sz="900"/>
            </a:lvl1pPr>
            <a:lvl2pPr marL="342900" indent="-171450">
              <a:buClr>
                <a:schemeClr val="accent1"/>
              </a:buClr>
              <a:buFont typeface="Arial" pitchFamily="34" charset="0"/>
              <a:buChar char="•"/>
              <a:defRPr lang="en-US" sz="9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14350">
              <a:buClr>
                <a:schemeClr val="accent1"/>
              </a:buClr>
              <a:buFont typeface="Arial" pitchFamily="34" charset="0"/>
              <a:buChar char="–"/>
              <a:defRPr sz="900"/>
            </a:lvl3pPr>
            <a:lvl4pPr marL="685800">
              <a:buClr>
                <a:schemeClr val="accent1"/>
              </a:buClr>
              <a:buFont typeface="Arial" pitchFamily="34" charset="0"/>
              <a:buChar char="–"/>
              <a:defRPr sz="900"/>
            </a:lvl4pPr>
            <a:lvl5pPr marL="857250">
              <a:buClr>
                <a:schemeClr val="accent1"/>
              </a:buClr>
              <a:buFont typeface="Arial" pitchFamily="34" charset="0"/>
              <a:buChar char="–"/>
              <a:defRPr sz="9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Rectangle 2"/>
          <p:cNvSpPr>
            <a:spLocks noGrp="1" noChangeArrowheads="1"/>
          </p:cNvSpPr>
          <p:nvPr>
            <p:ph type="title"/>
          </p:nvPr>
        </p:nvSpPr>
        <p:spPr bwMode="gray">
          <a:xfrm>
            <a:off x="452441" y="2"/>
            <a:ext cx="8239125" cy="8985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>
            <a:lvl1pPr algn="l">
              <a:defRPr sz="1650"/>
            </a:lvl1pPr>
          </a:lstStyle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3" name="Slide Number Placeholder 2"/>
          <p:cNvSpPr>
            <a:spLocks noGrp="1"/>
          </p:cNvSpPr>
          <p:nvPr>
            <p:ph type="sldNum" sz="quarter" idx="22"/>
          </p:nvPr>
        </p:nvSpPr>
        <p:spPr/>
        <p:txBody>
          <a:bodyPr/>
          <a:lstStyle>
            <a:lvl1pPr>
              <a:defRPr/>
            </a:lvl1pPr>
          </a:lstStyle>
          <a:p>
            <a:fld id="{0A6B8188-A85F-5349-B14D-08361E6A7245}" type="slidenum">
              <a:rPr lang="en-US" altLang="en-US"/>
              <a:pPr/>
              <a:t>‹#›</a:t>
            </a:fld>
            <a:endParaRPr lang="en-US" altLang="en-US"/>
          </a:p>
        </p:txBody>
      </p:sp>
      <p:sp>
        <p:nvSpPr>
          <p:cNvPr id="15" name="Footer Placeholder 14"/>
          <p:cNvSpPr>
            <a:spLocks noGrp="1"/>
          </p:cNvSpPr>
          <p:nvPr>
            <p:ph type="ftr" sz="quarter" idx="23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r>
              <a:rPr lang="en-US"/>
              <a:t>Ethical Debates, Econ Theories, Real-World Impacts</a:t>
            </a: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50" Type="http://schemas.openxmlformats.org/officeDocument/2006/relationships/slideLayout" Target="../slideLayouts/slideLayout50.xml"/><Relationship Id="rId55" Type="http://schemas.openxmlformats.org/officeDocument/2006/relationships/slideLayout" Target="../slideLayouts/slideLayout55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9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3" Type="http://schemas.openxmlformats.org/officeDocument/2006/relationships/slideLayout" Target="../slideLayouts/slideLayout53.xml"/><Relationship Id="rId58" Type="http://schemas.openxmlformats.org/officeDocument/2006/relationships/slideLayout" Target="../slideLayouts/slideLayout58.xml"/><Relationship Id="rId5" Type="http://schemas.openxmlformats.org/officeDocument/2006/relationships/slideLayout" Target="../slideLayouts/slideLayout5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56" Type="http://schemas.openxmlformats.org/officeDocument/2006/relationships/slideLayout" Target="../slideLayouts/slideLayout56.xml"/><Relationship Id="rId8" Type="http://schemas.openxmlformats.org/officeDocument/2006/relationships/slideLayout" Target="../slideLayouts/slideLayout8.xml"/><Relationship Id="rId51" Type="http://schemas.openxmlformats.org/officeDocument/2006/relationships/slideLayout" Target="../slideLayouts/slideLayout51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59" Type="http://schemas.openxmlformats.org/officeDocument/2006/relationships/theme" Target="../theme/theme1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Relationship Id="rId54" Type="http://schemas.openxmlformats.org/officeDocument/2006/relationships/slideLayout" Target="../slideLayouts/slideLayout54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49" Type="http://schemas.openxmlformats.org/officeDocument/2006/relationships/slideLayout" Target="../slideLayouts/slideLayout49.xml"/><Relationship Id="rId57" Type="http://schemas.openxmlformats.org/officeDocument/2006/relationships/slideLayout" Target="../slideLayouts/slideLayout57.xml"/><Relationship Id="rId10" Type="http://schemas.openxmlformats.org/officeDocument/2006/relationships/slideLayout" Target="../slideLayouts/slideLayout10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52" Type="http://schemas.openxmlformats.org/officeDocument/2006/relationships/slideLayout" Target="../slideLayouts/slideLayout5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8" name="Line 88"/>
          <p:cNvSpPr>
            <a:spLocks noChangeShapeType="1"/>
          </p:cNvSpPr>
          <p:nvPr/>
        </p:nvSpPr>
        <p:spPr bwMode="gray">
          <a:xfrm>
            <a:off x="0" y="6423027"/>
            <a:ext cx="9144000" cy="0"/>
          </a:xfrm>
          <a:prstGeom prst="line">
            <a:avLst/>
          </a:prstGeom>
          <a:noFill/>
          <a:ln w="15875">
            <a:solidFill>
              <a:schemeClr val="accent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 sz="135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4"/>
          </p:nvPr>
        </p:nvSpPr>
        <p:spPr>
          <a:xfrm>
            <a:off x="8610600" y="6436635"/>
            <a:ext cx="4572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>
              <a:defRPr sz="800" b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</a:defRPr>
            </a:lvl1pPr>
          </a:lstStyle>
          <a:p>
            <a:pPr algn="r"/>
            <a:fld id="{D9D5F7EB-196B-A148-8812-2A4F7A2FBBD6}" type="slidenum">
              <a:rPr lang="en-US" altLang="en-US" smtClean="0"/>
              <a:pPr algn="r"/>
              <a:t>‹#›</a:t>
            </a:fld>
            <a:endParaRPr lang="en-US" altLang="en-US" sz="800" dirty="0"/>
          </a:p>
        </p:txBody>
      </p:sp>
      <p:sp>
        <p:nvSpPr>
          <p:cNvPr id="13" name="Footer Placeholder 12"/>
          <p:cNvSpPr>
            <a:spLocks noGrp="1"/>
          </p:cNvSpPr>
          <p:nvPr>
            <p:ph type="ftr" sz="quarter" idx="3"/>
          </p:nvPr>
        </p:nvSpPr>
        <p:spPr>
          <a:xfrm>
            <a:off x="3124200" y="6442488"/>
            <a:ext cx="28956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>
              <a:defRPr sz="1000" b="1" smtClean="0">
                <a:solidFill>
                  <a:srgbClr val="898989"/>
                </a:solidFill>
                <a:latin typeface="+mn-lt"/>
                <a:ea typeface="+mn-ea"/>
              </a:defRPr>
            </a:lvl1pPr>
          </a:lstStyle>
          <a:p>
            <a:pPr>
              <a:defRPr/>
            </a:pPr>
            <a:r>
              <a:rPr lang="en-US" dirty="0"/>
              <a:t>Ethical Debates, Econ Theories, Real-World Impacts</a:t>
            </a:r>
          </a:p>
        </p:txBody>
      </p:sp>
      <p:sp>
        <p:nvSpPr>
          <p:cNvPr id="9" name="Footer Placeholder 3"/>
          <p:cNvSpPr txBox="1">
            <a:spLocks/>
          </p:cNvSpPr>
          <p:nvPr userDrawn="1"/>
        </p:nvSpPr>
        <p:spPr>
          <a:xfrm>
            <a:off x="72409" y="6423029"/>
            <a:ext cx="2362200" cy="365125"/>
          </a:xfrm>
          <a:prstGeom prst="rect">
            <a:avLst/>
          </a:prstGeom>
        </p:spPr>
        <p:txBody>
          <a:bodyPr vert="horz" wrap="square" lIns="68580" tIns="34290" rIns="68580" bIns="34290" numCol="1" anchor="ctr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algn="ctr" rtl="0" fontAlgn="base">
              <a:spcBef>
                <a:spcPct val="0"/>
              </a:spcBef>
              <a:spcAft>
                <a:spcPct val="0"/>
              </a:spcAft>
              <a:defRPr sz="1200" kern="1200" smtClean="0">
                <a:solidFill>
                  <a:srgbClr val="898989"/>
                </a:solidFill>
                <a:latin typeface="Arial" charset="0"/>
                <a:ea typeface="+mn-ea"/>
                <a:cs typeface="Arial" charset="0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charset="0"/>
                <a:ea typeface="Arial" charset="0"/>
                <a:cs typeface="Arial" charset="0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charset="0"/>
                <a:ea typeface="Arial" charset="0"/>
                <a:cs typeface="Arial" charset="0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charset="0"/>
                <a:ea typeface="Arial" charset="0"/>
                <a:cs typeface="Arial" charset="0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charset="0"/>
                <a:ea typeface="Arial" charset="0"/>
                <a:cs typeface="Arial" charset="0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charset="0"/>
                <a:ea typeface="Arial" charset="0"/>
                <a:cs typeface="Arial" charset="0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charset="0"/>
                <a:ea typeface="Arial" charset="0"/>
                <a:cs typeface="Arial" charset="0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charset="0"/>
                <a:ea typeface="Arial" charset="0"/>
                <a:cs typeface="Arial" charset="0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charset="0"/>
                <a:ea typeface="Arial" charset="0"/>
                <a:cs typeface="Arial" charset="0"/>
              </a:defRPr>
            </a:lvl9pPr>
          </a:lstStyle>
          <a:p>
            <a:pPr algn="l">
              <a:defRPr/>
            </a:pPr>
            <a:r>
              <a:rPr lang="en-US" sz="800" baseline="0" dirty="0">
                <a:latin typeface="+mn-lt"/>
              </a:rPr>
              <a:t>FIT_EthDebate_2025S</a:t>
            </a:r>
            <a:endParaRPr lang="en-US" sz="800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6038580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6" r:id="rId1"/>
    <p:sldLayoutId id="2147483677" r:id="rId2"/>
    <p:sldLayoutId id="2147483678" r:id="rId3"/>
    <p:sldLayoutId id="2147483679" r:id="rId4"/>
    <p:sldLayoutId id="2147483680" r:id="rId5"/>
    <p:sldLayoutId id="2147483681" r:id="rId6"/>
    <p:sldLayoutId id="2147483682" r:id="rId7"/>
    <p:sldLayoutId id="2147483683" r:id="rId8"/>
    <p:sldLayoutId id="2147483684" r:id="rId9"/>
    <p:sldLayoutId id="2147483685" r:id="rId10"/>
    <p:sldLayoutId id="2147483686" r:id="rId11"/>
    <p:sldLayoutId id="2147483687" r:id="rId12"/>
    <p:sldLayoutId id="2147483688" r:id="rId13"/>
    <p:sldLayoutId id="2147483689" r:id="rId14"/>
    <p:sldLayoutId id="2147483690" r:id="rId15"/>
    <p:sldLayoutId id="2147483691" r:id="rId16"/>
    <p:sldLayoutId id="2147483692" r:id="rId17"/>
    <p:sldLayoutId id="2147483693" r:id="rId18"/>
    <p:sldLayoutId id="2147483694" r:id="rId19"/>
    <p:sldLayoutId id="2147483695" r:id="rId20"/>
    <p:sldLayoutId id="2147483696" r:id="rId21"/>
    <p:sldLayoutId id="2147483697" r:id="rId22"/>
    <p:sldLayoutId id="2147483698" r:id="rId23"/>
    <p:sldLayoutId id="2147483699" r:id="rId24"/>
    <p:sldLayoutId id="2147483700" r:id="rId25"/>
    <p:sldLayoutId id="2147483701" r:id="rId26"/>
    <p:sldLayoutId id="2147483702" r:id="rId27"/>
    <p:sldLayoutId id="2147483703" r:id="rId28"/>
    <p:sldLayoutId id="2147483704" r:id="rId29"/>
    <p:sldLayoutId id="2147483705" r:id="rId30"/>
    <p:sldLayoutId id="2147483706" r:id="rId31"/>
    <p:sldLayoutId id="2147483707" r:id="rId32"/>
    <p:sldLayoutId id="2147483708" r:id="rId33"/>
    <p:sldLayoutId id="2147483709" r:id="rId34"/>
    <p:sldLayoutId id="2147483710" r:id="rId35"/>
    <p:sldLayoutId id="2147483711" r:id="rId36"/>
    <p:sldLayoutId id="2147483712" r:id="rId37"/>
    <p:sldLayoutId id="2147483713" r:id="rId38"/>
    <p:sldLayoutId id="2147483714" r:id="rId39"/>
    <p:sldLayoutId id="2147483715" r:id="rId40"/>
    <p:sldLayoutId id="2147483716" r:id="rId41"/>
    <p:sldLayoutId id="2147483717" r:id="rId42"/>
    <p:sldLayoutId id="2147483718" r:id="rId43"/>
    <p:sldLayoutId id="2147483719" r:id="rId44"/>
    <p:sldLayoutId id="2147483720" r:id="rId45"/>
    <p:sldLayoutId id="2147483721" r:id="rId46"/>
    <p:sldLayoutId id="2147483722" r:id="rId47"/>
    <p:sldLayoutId id="2147483723" r:id="rId48"/>
    <p:sldLayoutId id="2147483724" r:id="rId49"/>
    <p:sldLayoutId id="2147483725" r:id="rId50"/>
    <p:sldLayoutId id="2147483726" r:id="rId51"/>
    <p:sldLayoutId id="2147483727" r:id="rId52"/>
    <p:sldLayoutId id="2147483728" r:id="rId53"/>
    <p:sldLayoutId id="2147483729" r:id="rId54"/>
    <p:sldLayoutId id="2147483730" r:id="rId55"/>
    <p:sldLayoutId id="2147483731" r:id="rId56"/>
    <p:sldLayoutId id="2147483732" r:id="rId57"/>
    <p:sldLayoutId id="2147483733" r:id="rId58"/>
  </p:sldLayoutIdLst>
  <p:hf hdr="0" dt="0"/>
  <p:txStyles>
    <p:titleStyle>
      <a:lvl1pPr algn="ctr" rtl="0" eaLnBrk="1" fontAlgn="base" hangingPunct="1">
        <a:spcBef>
          <a:spcPct val="0"/>
        </a:spcBef>
        <a:spcAft>
          <a:spcPct val="0"/>
        </a:spcAft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Arial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Arial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Arial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Arial" charset="0"/>
        </a:defRPr>
      </a:lvl5pPr>
      <a:lvl6pPr marL="342900" algn="ctr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Arial" charset="0"/>
        </a:defRPr>
      </a:lvl6pPr>
      <a:lvl7pPr marL="685800" algn="ctr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Arial" charset="0"/>
        </a:defRPr>
      </a:lvl7pPr>
      <a:lvl8pPr marL="1028700" algn="ctr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Arial" charset="0"/>
        </a:defRPr>
      </a:lvl8pPr>
      <a:lvl9pPr marL="1371600" algn="ctr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Arial" charset="0"/>
        </a:defRPr>
      </a:lvl9pPr>
    </p:titleStyle>
    <p:bodyStyle>
      <a:lvl1pPr marL="257175" indent="-257175" algn="l" rtl="0" eaLnBrk="1" fontAlgn="base" hangingPunct="1">
        <a:spcBef>
          <a:spcPct val="20000"/>
        </a:spcBef>
        <a:spcAft>
          <a:spcPct val="0"/>
        </a:spcAft>
        <a:buFont typeface="Arial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557213" indent="-214313" algn="l" rtl="0" eaLnBrk="1" fontAlgn="base" hangingPunct="1">
        <a:spcBef>
          <a:spcPct val="20000"/>
        </a:spcBef>
        <a:spcAft>
          <a:spcPct val="0"/>
        </a:spcAft>
        <a:buFont typeface="Arial" charset="0"/>
        <a:buChar char="–"/>
        <a:defRPr sz="21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rtl="0" eaLnBrk="1" fontAlgn="base" hangingPunct="1">
        <a:spcBef>
          <a:spcPct val="20000"/>
        </a:spcBef>
        <a:spcAft>
          <a:spcPct val="0"/>
        </a:spcAft>
        <a:buFont typeface="Arial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rtl="0" eaLnBrk="1" fontAlgn="base" hangingPunct="1">
        <a:spcBef>
          <a:spcPct val="20000"/>
        </a:spcBef>
        <a:spcAft>
          <a:spcPct val="0"/>
        </a:spcAft>
        <a:buFont typeface="Arial" charset="0"/>
        <a:buChar char="–"/>
        <a:defRPr sz="150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rtl="0" eaLnBrk="1" fontAlgn="base" hangingPunct="1">
        <a:spcBef>
          <a:spcPct val="20000"/>
        </a:spcBef>
        <a:spcAft>
          <a:spcPct val="0"/>
        </a:spcAft>
        <a:buFont typeface="Arial" charset="0"/>
        <a:buChar char="»"/>
        <a:defRPr sz="150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5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/>
              <a:t>Federal Income Taxation</a:t>
            </a:r>
            <a:br>
              <a:rPr lang="en-US" dirty="0"/>
            </a:br>
            <a:r>
              <a:rPr lang="en-US" sz="3600" i="1" dirty="0"/>
              <a:t>Ethical Debates, Economic Theories, Real-World Impacts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34533" y="5013325"/>
            <a:ext cx="6858000" cy="609600"/>
          </a:xfrm>
          <a:prstGeom prst="rect">
            <a:avLst/>
          </a:prstGeom>
        </p:spPr>
        <p:txBody>
          <a:bodyPr>
            <a:normAutofit fontScale="85000" lnSpcReduction="20000"/>
          </a:bodyPr>
          <a:lstStyle/>
          <a:p>
            <a:r>
              <a:rPr lang="en-US" sz="2100" b="1" dirty="0"/>
              <a:t>Prof. Colon</a:t>
            </a:r>
          </a:p>
          <a:p>
            <a:r>
              <a:rPr lang="en-US" sz="2100" b="1" dirty="0"/>
              <a:t>Spring 2025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8D80FCD-05A6-764D-BFDB-63AA23C975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Ethical Debates, Econ Theories, Real-World Impacts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7EAF7C4-7F9E-D84A-9606-10CB55E914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D85B43-D788-46F7-A773-91C165729B06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55884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ontent Placeholder 6" descr="A graph showing the price of a market&#10;&#10;AI-generated content may be incorrect.">
            <a:extLst>
              <a:ext uri="{FF2B5EF4-FFF2-40B4-BE49-F238E27FC236}">
                <a16:creationId xmlns:a16="http://schemas.microsoft.com/office/drawing/2014/main" id="{185413A2-90CA-AEEA-3DC0-0365712CC3D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84048" y="685800"/>
            <a:ext cx="8302751" cy="5562600"/>
          </a:xfr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47F1496F-78CC-C419-63CA-160D1E633D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U.S. Deficits: Total, Primary, and Net Interest Outlays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2682255-3447-437A-F8DC-E9C025C9736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B3E355C-57B9-BC4B-95D8-406A1F834537}" type="slidenum">
              <a:rPr lang="en-US" altLang="en-US" smtClean="0"/>
              <a:pPr/>
              <a:t>10</a:t>
            </a:fld>
            <a:endParaRPr lang="en-US" alt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04D8B43-5870-09C0-28CF-6F76A628BD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Ethical Debates, Econ Theories, Real-World Impacts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3853878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A1ECECB-6779-AD83-9CE8-1475F6865D1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E35E0F07-7250-8293-B880-CDC6EB1E89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Federal Debt Held by the Public: 1900 to 2050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CBC0EB2-8675-3651-35DF-93781760FA9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B3E355C-57B9-BC4B-95D8-406A1F834537}" type="slidenum">
              <a:rPr lang="en-US" altLang="en-US" smtClean="0"/>
              <a:pPr/>
              <a:t>11</a:t>
            </a:fld>
            <a:endParaRPr lang="en-US" alt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53A15B8-EAA7-1C05-D0D5-2F2D294AD7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Ethical Debates, Econ Theories, Real-World Impacts</a:t>
            </a:r>
            <a:endParaRPr lang="en-US" dirty="0"/>
          </a:p>
        </p:txBody>
      </p:sp>
      <p:pic>
        <p:nvPicPr>
          <p:cNvPr id="7" name="Picture 6" descr="A graph of a number of people&#10;&#10;AI-generated content may be incorrect.">
            <a:extLst>
              <a:ext uri="{FF2B5EF4-FFF2-40B4-BE49-F238E27FC236}">
                <a16:creationId xmlns:a16="http://schemas.microsoft.com/office/drawing/2014/main" id="{03D7F79A-98D5-0441-F7A9-C6A095A3B30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4048" y="685800"/>
            <a:ext cx="8458200" cy="548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818678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ontent Placeholder 6" descr="A screenshot of a graph&#10;&#10;AI-generated content may be incorrect.">
            <a:extLst>
              <a:ext uri="{FF2B5EF4-FFF2-40B4-BE49-F238E27FC236}">
                <a16:creationId xmlns:a16="http://schemas.microsoft.com/office/drawing/2014/main" id="{033C72E9-F4F9-B58D-A0C8-02E3A3E1236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84175" y="863088"/>
            <a:ext cx="8458200" cy="5152462"/>
          </a:xfr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DC6CBE3F-0C83-4C72-0795-5CCCB17E79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Budget Outlook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361C4E8-897C-A95E-85CB-E800B8CD1ADE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B3E355C-57B9-BC4B-95D8-406A1F834537}" type="slidenum">
              <a:rPr lang="en-US" altLang="en-US" smtClean="0"/>
              <a:pPr/>
              <a:t>12</a:t>
            </a:fld>
            <a:endParaRPr lang="en-US" alt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27D79C-4606-4F20-93CE-E220B27515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Ethical Debates, Econ Theories, Real-World Impacts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322150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BF052F50-3A51-9C34-F97E-6F45ACCCFEE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400" b="1" dirty="0"/>
              <a:t>Horizontal Equity</a:t>
            </a:r>
            <a:r>
              <a:rPr lang="en-US" sz="2400" dirty="0"/>
              <a:t>: Similarly situated taxpayers should pay the same tax</a:t>
            </a:r>
          </a:p>
          <a:p>
            <a:pPr lvl="1"/>
            <a:r>
              <a:rPr lang="en-US" sz="2000" dirty="0"/>
              <a:t>Issue: What is similarly situated? </a:t>
            </a:r>
          </a:p>
          <a:p>
            <a:pPr lvl="1"/>
            <a:r>
              <a:rPr lang="en-US" sz="2000" dirty="0"/>
              <a:t>Same consumption, even though different levels of wealth and unrealized gains?</a:t>
            </a:r>
          </a:p>
          <a:p>
            <a:pPr lvl="1"/>
            <a:r>
              <a:rPr lang="en-US" sz="2000" dirty="0"/>
              <a:t>What should be the tax base? Labor? Investment income? Consumption? Wealth? Benefits from gov’t?</a:t>
            </a:r>
          </a:p>
          <a:p>
            <a:pPr lvl="1"/>
            <a:endParaRPr lang="en-US" sz="1800" dirty="0"/>
          </a:p>
          <a:p>
            <a:r>
              <a:rPr lang="en-US" sz="2400" b="1" dirty="0"/>
              <a:t>Ability-to-Pay norm</a:t>
            </a:r>
            <a:r>
              <a:rPr lang="en-US" sz="2400" dirty="0"/>
              <a:t>: tax resources under the control of the taxpayer that are available for contribution to the fisc</a:t>
            </a:r>
          </a:p>
          <a:p>
            <a:pPr lvl="1"/>
            <a:r>
              <a:rPr lang="en-US" sz="2000" dirty="0"/>
              <a:t>Both consumption and amounts saved should be in tax based because they represent ability to pay</a:t>
            </a:r>
          </a:p>
          <a:p>
            <a:endParaRPr lang="en-US" sz="2400" dirty="0"/>
          </a:p>
          <a:p>
            <a:r>
              <a:rPr lang="en-US" sz="2400" b="1" dirty="0"/>
              <a:t>Standard-of-living norm</a:t>
            </a:r>
            <a:r>
              <a:rPr lang="en-US" sz="2400" dirty="0"/>
              <a:t>: Tax some measure of “utility” (only consumption)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83D4ED41-2279-8387-83DF-0D4B0AAE3B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Fairness Norms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E268AA7-9249-BBD3-BA71-2E989C74C96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B3E355C-57B9-BC4B-95D8-406A1F834537}" type="slidenum">
              <a:rPr lang="en-US" altLang="en-US" smtClean="0"/>
              <a:pPr/>
              <a:t>13</a:t>
            </a:fld>
            <a:endParaRPr lang="en-US" alt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AB744A7-2980-302A-A13D-59D37EAB4B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Ethical Debates, Econ Theories, Real-World Impacts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0356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2C28551E-A9D9-80CC-C9E2-18E47118B28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800" b="1" dirty="0"/>
              <a:t>Flat</a:t>
            </a:r>
            <a:r>
              <a:rPr lang="en-US" sz="2800" dirty="0"/>
              <a:t> Rate Tax Structure: everyone’s effective tax rate (Tax / Income) is the same</a:t>
            </a:r>
          </a:p>
          <a:p>
            <a:endParaRPr lang="en-US" sz="2800" dirty="0"/>
          </a:p>
          <a:p>
            <a:r>
              <a:rPr lang="en-US" sz="2800" b="1" dirty="0"/>
              <a:t>Regressive </a:t>
            </a:r>
            <a:r>
              <a:rPr lang="en-US" sz="2800" dirty="0"/>
              <a:t>Tax Structure: ETR (Tax / Income) declines as income increases</a:t>
            </a:r>
          </a:p>
          <a:p>
            <a:pPr lvl="1"/>
            <a:r>
              <a:rPr lang="en-US" sz="2000" dirty="0"/>
              <a:t>Social security</a:t>
            </a:r>
          </a:p>
          <a:p>
            <a:pPr lvl="1"/>
            <a:endParaRPr lang="en-US" sz="2000" dirty="0"/>
          </a:p>
          <a:p>
            <a:r>
              <a:rPr lang="en-US" sz="2800" b="1" dirty="0"/>
              <a:t>Progressive</a:t>
            </a:r>
            <a:r>
              <a:rPr lang="en-US" sz="2800" dirty="0"/>
              <a:t> Tax Structure:  ETF (Tax / Income) increases as income increases.</a:t>
            </a:r>
          </a:p>
          <a:p>
            <a:endParaRPr lang="en-US" sz="2800" dirty="0"/>
          </a:p>
          <a:p>
            <a:r>
              <a:rPr lang="en-US" sz="2800" b="1" dirty="0"/>
              <a:t>Income and Substitution </a:t>
            </a:r>
            <a:r>
              <a:rPr lang="en-US" sz="2800" dirty="0"/>
              <a:t>effects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3AB89CE-5CD5-EDCE-B7B1-D2472F408A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Welfare Economics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87D5762-63F9-8883-EAD5-E4E4D0CB8635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B3E355C-57B9-BC4B-95D8-406A1F834537}" type="slidenum">
              <a:rPr lang="en-US" altLang="en-US" smtClean="0"/>
              <a:pPr/>
              <a:t>14</a:t>
            </a:fld>
            <a:endParaRPr lang="en-US" alt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F4D249E-94B5-EDA5-3AA7-5771941356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Ethical Debates, Econ Theories, Real-World Impacts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31449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94DF27B7-03A3-93C3-58E3-5A37A0F1D14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800" b="1" dirty="0"/>
              <a:t>Tax Expenditure</a:t>
            </a:r>
            <a:r>
              <a:rPr lang="en-US" sz="2800" dirty="0"/>
              <a:t>:  tax provision (deduction</a:t>
            </a:r>
            <a:r>
              <a:rPr lang="en-US" sz="2800"/>
              <a:t>, credit, exclusion, </a:t>
            </a:r>
            <a:r>
              <a:rPr lang="en-US" sz="2800" dirty="0"/>
              <a:t>etc.) that deviates from core, normative concept of income tax to implement nontax social or economic policy. 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B7B7FDF-E157-5B86-6461-2530854DFD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Tax Expenditures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1FD42A6-3841-6AA5-3F30-39DE8BAF861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B3E355C-57B9-BC4B-95D8-406A1F834537}" type="slidenum">
              <a:rPr lang="en-US" altLang="en-US" smtClean="0"/>
              <a:pPr/>
              <a:t>15</a:t>
            </a:fld>
            <a:endParaRPr lang="en-US" alt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9F66D8-363D-125D-D29B-E12FCF6623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Ethical Debates, Econ Theories, Real-World Impacts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985814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ontent Placeholder 6" descr="A table of income tax expenditure&#10;&#10;AI-generated content may be incorrect.">
            <a:extLst>
              <a:ext uri="{FF2B5EF4-FFF2-40B4-BE49-F238E27FC236}">
                <a16:creationId xmlns:a16="http://schemas.microsoft.com/office/drawing/2014/main" id="{A13C3D20-8DE9-38C1-B8D4-7E0C43408C8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84175" y="533400"/>
            <a:ext cx="8458200" cy="5791200"/>
          </a:xfr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852ADA36-9F17-AA70-887E-8EA5893A78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Tax Expenditures (2024-2033) (Treasury)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29AF8D2-644B-2252-2AE5-06BBF3F59259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B3E355C-57B9-BC4B-95D8-406A1F834537}" type="slidenum">
              <a:rPr lang="en-US" altLang="en-US" smtClean="0"/>
              <a:pPr/>
              <a:t>16</a:t>
            </a:fld>
            <a:endParaRPr lang="en-US" alt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B3BF0B8-D422-04DF-8617-048A8A3D21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Ethical Debates, Econ Theories, Real-World Impacts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3427223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ontent Placeholder 6" descr="A screenshot of a white and black table&#10;&#10;AI-generated content may be incorrect.">
            <a:extLst>
              <a:ext uri="{FF2B5EF4-FFF2-40B4-BE49-F238E27FC236}">
                <a16:creationId xmlns:a16="http://schemas.microsoft.com/office/drawing/2014/main" id="{E9AD1318-7449-247A-213F-EE0785EF07A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09600" y="533400"/>
            <a:ext cx="8153399" cy="5811838"/>
          </a:xfr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26B5660C-C737-45C6-6AB5-912CA0646D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Tax Expenditures (2023-2027) (JCT)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052236D-CD3C-47BE-2B55-B1E4871FD049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B3E355C-57B9-BC4B-95D8-406A1F834537}" type="slidenum">
              <a:rPr lang="en-US" altLang="en-US" smtClean="0"/>
              <a:pPr/>
              <a:t>17</a:t>
            </a:fld>
            <a:endParaRPr lang="en-US" alt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15326F3-5226-5ADD-C528-0113844499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Ethical Debates, Econ Theories, Real-World Impacts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237389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ontent Placeholder 6" descr="A graph of income tax expenditure&#10;&#10;AI-generated content may be incorrect.">
            <a:extLst>
              <a:ext uri="{FF2B5EF4-FFF2-40B4-BE49-F238E27FC236}">
                <a16:creationId xmlns:a16="http://schemas.microsoft.com/office/drawing/2014/main" id="{F595CD0D-9649-B942-2A63-C1AB01B3907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84175" y="685800"/>
            <a:ext cx="8458200" cy="5486400"/>
          </a:xfr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D0E4B63B-3DF8-474C-41C6-E9A269E127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Outlays, Revenues, and Tax Expenditures (2025)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B4D8BE4-DB8E-D4BF-C198-528E9D9B4EE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B3E355C-57B9-BC4B-95D8-406A1F834537}" type="slidenum">
              <a:rPr lang="en-US" altLang="en-US" smtClean="0"/>
              <a:pPr/>
              <a:t>18</a:t>
            </a:fld>
            <a:endParaRPr lang="en-US" alt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818A89A-8D27-949F-E210-0A22FEAED1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Ethical Debates, Econ Theories, Real-World Impacts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354109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B0D53A33-2EE0-228F-CD26-1C038AA6459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800" dirty="0"/>
              <a:t>Historical background of the US income tax</a:t>
            </a:r>
          </a:p>
          <a:p>
            <a:r>
              <a:rPr lang="en-US" sz="2800" dirty="0"/>
              <a:t>Source of tax revenues and outlays</a:t>
            </a:r>
          </a:p>
          <a:p>
            <a:r>
              <a:rPr lang="en-US" sz="2800" dirty="0"/>
              <a:t>Brief look at deficits</a:t>
            </a:r>
          </a:p>
          <a:p>
            <a:r>
              <a:rPr lang="en-US" sz="2800" dirty="0"/>
              <a:t>Tax Expenditures</a:t>
            </a:r>
          </a:p>
          <a:p>
            <a:endParaRPr lang="en-US" sz="2400" dirty="0"/>
          </a:p>
          <a:p>
            <a:endParaRPr lang="en-US" sz="2400" dirty="0"/>
          </a:p>
          <a:p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C77ACB0E-14CC-6CAB-02C2-B03F8E3561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Tax Policy Issues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705C187-DA54-3240-4238-59ED7575CD09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B3E355C-57B9-BC4B-95D8-406A1F834537}" type="slidenum">
              <a:rPr lang="en-US" altLang="en-US" smtClean="0"/>
              <a:pPr/>
              <a:t>2</a:t>
            </a:fld>
            <a:endParaRPr lang="en-US" alt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77E2408-6747-8FDC-B716-9A6B41A220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Ethical Debates, Econ Theories, Real-World Impacts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445856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-US" sz="2800" dirty="0"/>
              <a:t>U.S. Constitution</a:t>
            </a:r>
          </a:p>
          <a:p>
            <a:pPr lvl="1"/>
            <a:r>
              <a:rPr lang="en-US" sz="2400" dirty="0"/>
              <a:t>Art. 1, Sec. 8, Cl. 1: “Congress shall have the power to lay and collect </a:t>
            </a:r>
            <a:r>
              <a:rPr lang="en-US" sz="2400" b="1" dirty="0"/>
              <a:t>Taxes, </a:t>
            </a:r>
            <a:r>
              <a:rPr lang="en-US" sz="2400" b="1" dirty="0">
                <a:solidFill>
                  <a:srgbClr val="FF0000"/>
                </a:solidFill>
              </a:rPr>
              <a:t>Duties</a:t>
            </a:r>
            <a:r>
              <a:rPr lang="en-US" sz="2400" b="1" dirty="0"/>
              <a:t>, Imposts, and Excises</a:t>
            </a:r>
            <a:r>
              <a:rPr lang="en-US" sz="2400" dirty="0"/>
              <a:t>”; subject to the </a:t>
            </a:r>
            <a:r>
              <a:rPr lang="en-US" sz="2400" b="1" dirty="0"/>
              <a:t>uniformity clause</a:t>
            </a:r>
            <a:r>
              <a:rPr lang="en-US" sz="2400" dirty="0"/>
              <a:t>.</a:t>
            </a:r>
          </a:p>
          <a:p>
            <a:pPr lvl="2"/>
            <a:r>
              <a:rPr lang="en-US" sz="2400" dirty="0"/>
              <a:t>Indirect tax: excise tax, import tax, sales tax</a:t>
            </a:r>
          </a:p>
          <a:p>
            <a:pPr lvl="1"/>
            <a:r>
              <a:rPr lang="en-US" sz="2400" dirty="0"/>
              <a:t>Art. 1, Sec. 9, Cl. 4: No capitation or other </a:t>
            </a:r>
            <a:r>
              <a:rPr lang="en-US" sz="2400" b="1" dirty="0"/>
              <a:t>direct tax </a:t>
            </a:r>
            <a:r>
              <a:rPr lang="en-US" sz="2400" dirty="0"/>
              <a:t>shall be laid unless in </a:t>
            </a:r>
            <a:r>
              <a:rPr lang="en-US" sz="2400" b="1" dirty="0"/>
              <a:t>proportion</a:t>
            </a:r>
            <a:r>
              <a:rPr lang="en-US" sz="2400" dirty="0"/>
              <a:t> to the census.</a:t>
            </a:r>
          </a:p>
          <a:p>
            <a:pPr lvl="2"/>
            <a:r>
              <a:rPr lang="en-US" sz="2400" dirty="0"/>
              <a:t>What’s a direct tax? </a:t>
            </a:r>
          </a:p>
          <a:p>
            <a:pPr lvl="3"/>
            <a:r>
              <a:rPr lang="en-US" sz="2250" dirty="0"/>
              <a:t>Capitation tax (head tax), Property tax, … vs. transaction tax </a:t>
            </a:r>
            <a:r>
              <a:rPr lang="en-US" sz="2250"/>
              <a:t>(sales tax) </a:t>
            </a:r>
            <a:endParaRPr lang="en-US" sz="2250" dirty="0"/>
          </a:p>
          <a:p>
            <a:pPr lvl="2"/>
            <a:r>
              <a:rPr lang="en-US" sz="2400" dirty="0"/>
              <a:t>Income tax of 1894 held to be a direct tax.  </a:t>
            </a:r>
            <a:r>
              <a:rPr lang="en-US" sz="2400" i="1" dirty="0"/>
              <a:t>Pollack v. Farmers’ Loan &amp; Trust Co.</a:t>
            </a:r>
            <a:r>
              <a:rPr lang="en-US" sz="2400" dirty="0"/>
              <a:t>, 157 U.S. 429 (1895).</a:t>
            </a:r>
          </a:p>
          <a:p>
            <a:r>
              <a:rPr lang="en-US" sz="2800" dirty="0"/>
              <a:t>16</a:t>
            </a:r>
            <a:r>
              <a:rPr lang="en-US" sz="2800" baseline="30000" dirty="0"/>
              <a:t>th</a:t>
            </a:r>
            <a:r>
              <a:rPr lang="en-US" sz="2800" dirty="0"/>
              <a:t> Amendment (1913): </a:t>
            </a:r>
            <a:r>
              <a:rPr lang="en-US" sz="2400" dirty="0"/>
              <a:t>The Congress shall have power to lay and collect </a:t>
            </a:r>
            <a:r>
              <a:rPr lang="en-US" sz="2400" b="1" dirty="0"/>
              <a:t>taxes on incomes, from whatever source derived, without apportionment </a:t>
            </a:r>
            <a:r>
              <a:rPr lang="en-US" sz="2400" dirty="0"/>
              <a:t>among the several States, and without regard to any census or enumeration.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U.S. Income Tax: Historical Background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BC994BC-370D-8744-8817-454367DE41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Ethical Debates, Econ Theories, Real-World Impacts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8D18B2C-48F4-7D4E-879C-C36FE9E1C48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B3E355C-57B9-BC4B-95D8-406A1F834537}" type="slidenum">
              <a:rPr lang="en-US" altLang="en-US" smtClean="0"/>
              <a:pPr/>
              <a:t>3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37905236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064B9FAC-1DDA-6D12-C2D1-013894EFA0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First Form 1040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183E555-8099-3F3B-E4D3-55B29F43ABEE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B3E355C-57B9-BC4B-95D8-406A1F834537}" type="slidenum">
              <a:rPr lang="en-US" altLang="en-US" smtClean="0"/>
              <a:pPr/>
              <a:t>4</a:t>
            </a:fld>
            <a:endParaRPr lang="en-US" alt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175DDB4-B46A-FCF0-6CB3-D82E3B50BD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Ethical Debates, Econ Theories, Real-World Impacts</a:t>
            </a:r>
            <a:endParaRPr lang="en-US" dirty="0"/>
          </a:p>
        </p:txBody>
      </p:sp>
      <p:pic>
        <p:nvPicPr>
          <p:cNvPr id="6" name="Content Placeholder 6">
            <a:extLst>
              <a:ext uri="{FF2B5EF4-FFF2-40B4-BE49-F238E27FC236}">
                <a16:creationId xmlns:a16="http://schemas.microsoft.com/office/drawing/2014/main" id="{2E73249E-189C-5566-BBA1-B0A65F1D64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3400" y="566738"/>
            <a:ext cx="7772400" cy="5788025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25428602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ontent Placeholder 6" descr="A graph showing the amount of income&#10;&#10;Description automatically generated">
            <a:extLst>
              <a:ext uri="{FF2B5EF4-FFF2-40B4-BE49-F238E27FC236}">
                <a16:creationId xmlns:a16="http://schemas.microsoft.com/office/drawing/2014/main" id="{591A5109-A667-B7EA-FF4B-F91AE9057E0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07975" y="609600"/>
            <a:ext cx="8458200" cy="5638800"/>
          </a:xfr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D43C0853-D848-8479-BE20-882B1F4C77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Historical MTRs of Individuals and Corporations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F014381-752D-42C0-F8B4-908FA9EDF70E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B3E355C-57B9-BC4B-95D8-406A1F834537}" type="slidenum">
              <a:rPr lang="en-US" altLang="en-US" smtClean="0"/>
              <a:pPr/>
              <a:t>5</a:t>
            </a:fld>
            <a:endParaRPr lang="en-US" alt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1DA8B65-10C1-A164-1F7C-7D1EDE981A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Ethical Debates, Econ Theories, Real-World Impacts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6488720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67D66A62-432E-B274-ADC3-83DA53DDC0B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400" dirty="0"/>
              <a:t>7.65% [6.2% (OASDI) + 1.45% (Medicare)] </a:t>
            </a:r>
            <a:r>
              <a:rPr lang="en-US" sz="2400" b="1" dirty="0"/>
              <a:t>to</a:t>
            </a:r>
            <a:r>
              <a:rPr lang="en-US" sz="2400" dirty="0"/>
              <a:t> $176,100 (2025) (employers &amp; employees, each). </a:t>
            </a:r>
            <a:r>
              <a:rPr lang="en-US" altLang="en-US" sz="2400" dirty="0"/>
              <a:t>§§3101(a) and (b)(1); 3111(a) and (b).</a:t>
            </a:r>
          </a:p>
          <a:p>
            <a:endParaRPr lang="en-US" sz="2400" dirty="0"/>
          </a:p>
          <a:p>
            <a:r>
              <a:rPr lang="en-US" sz="2400" dirty="0"/>
              <a:t>1.45%  (employer &amp; employee) on earned income </a:t>
            </a:r>
            <a:r>
              <a:rPr lang="en-US" sz="2400" b="1" dirty="0"/>
              <a:t>&gt;</a:t>
            </a:r>
            <a:r>
              <a:rPr lang="en-US" sz="2400" dirty="0"/>
              <a:t> $176,100 (2025). </a:t>
            </a:r>
            <a:r>
              <a:rPr lang="en-US" altLang="en-US" sz="2400" dirty="0"/>
              <a:t>§§</a:t>
            </a:r>
            <a:r>
              <a:rPr lang="en-US" sz="2400" dirty="0"/>
              <a:t>3101(b)(1) and 3111(b). </a:t>
            </a:r>
          </a:p>
          <a:p>
            <a:endParaRPr lang="en-US" sz="2400" dirty="0"/>
          </a:p>
          <a:p>
            <a:r>
              <a:rPr lang="en-US" sz="2400" dirty="0"/>
              <a:t>0.9% Additional Medicare tax (employee) on earned income </a:t>
            </a:r>
            <a:r>
              <a:rPr lang="en-US" sz="2400" b="1" dirty="0"/>
              <a:t>&gt;</a:t>
            </a:r>
            <a:r>
              <a:rPr lang="en-US" sz="2400" dirty="0"/>
              <a:t> $200,000 (single); 250,000 (joint). </a:t>
            </a:r>
            <a:r>
              <a:rPr lang="en-US" altLang="en-US" sz="2400" dirty="0"/>
              <a:t>§3101(b)(2)</a:t>
            </a:r>
          </a:p>
          <a:p>
            <a:endParaRPr lang="en-US" altLang="en-US" sz="2400" dirty="0"/>
          </a:p>
          <a:p>
            <a:r>
              <a:rPr lang="en-US" sz="2400" b="1" dirty="0"/>
              <a:t>Total: </a:t>
            </a:r>
          </a:p>
          <a:p>
            <a:pPr lvl="1"/>
            <a:r>
              <a:rPr lang="en-US" sz="2400" b="1" dirty="0"/>
              <a:t>15.3% up to 176.1K; </a:t>
            </a:r>
          </a:p>
          <a:p>
            <a:pPr lvl="1"/>
            <a:r>
              <a:rPr lang="en-US" sz="2400" b="1" dirty="0"/>
              <a:t>2.9% &gt; 176.1K to 200K/250K; </a:t>
            </a:r>
          </a:p>
          <a:p>
            <a:pPr lvl="1"/>
            <a:r>
              <a:rPr lang="en-US" sz="2400" b="1" dirty="0"/>
              <a:t>3.8% &gt; 200K/250K</a:t>
            </a:r>
          </a:p>
          <a:p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0A6274FE-B546-C96A-E5C5-E1614950B7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Social Security Taxes on Wages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C523BC3-092C-4BFA-B461-99BAC65EA399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B3E355C-57B9-BC4B-95D8-406A1F834537}" type="slidenum">
              <a:rPr lang="en-US" altLang="en-US" smtClean="0"/>
              <a:pPr/>
              <a:t>6</a:t>
            </a:fld>
            <a:endParaRPr lang="en-US" alt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1950413-05CC-C086-BF4C-812A25B3AB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Ethical Debates, Econ Theories, Real-World Impacts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444542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761C853C-FEBA-C4AC-886D-50791D0751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Source of Federal Revenue as a Share of GDP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F61B6C7-11C2-D0B9-1D4B-92D850BEB0A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B3E355C-57B9-BC4B-95D8-406A1F834537}" type="slidenum">
              <a:rPr lang="en-US" altLang="en-US" smtClean="0"/>
              <a:pPr/>
              <a:t>7</a:t>
            </a:fld>
            <a:endParaRPr lang="en-US" alt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AA08E3C-F692-C8DF-02A2-2CBC43DE57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Ethical Debates, Econ Theories, Real-World Impacts</a:t>
            </a:r>
            <a:endParaRPr lang="en-US" dirty="0"/>
          </a:p>
        </p:txBody>
      </p:sp>
      <p:pic>
        <p:nvPicPr>
          <p:cNvPr id="11" name="Content Placeholder 10" descr="A graph of growth and revenue&#10;&#10;Description automatically generated with medium confidence">
            <a:extLst>
              <a:ext uri="{FF2B5EF4-FFF2-40B4-BE49-F238E27FC236}">
                <a16:creationId xmlns:a16="http://schemas.microsoft.com/office/drawing/2014/main" id="{13A60910-DD2C-871F-6A36-2913A16950D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84048" y="533400"/>
            <a:ext cx="8458200" cy="3140076"/>
          </a:xfrm>
        </p:spPr>
      </p:pic>
      <p:pic>
        <p:nvPicPr>
          <p:cNvPr id="15" name="Picture 14" descr="A graph of a graph showing the growth of gdp&#10;&#10;Description automatically generated with medium confidence">
            <a:extLst>
              <a:ext uri="{FF2B5EF4-FFF2-40B4-BE49-F238E27FC236}">
                <a16:creationId xmlns:a16="http://schemas.microsoft.com/office/drawing/2014/main" id="{9AD00064-22E8-24EA-8D69-9843305E698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4048" y="3656795"/>
            <a:ext cx="8458200" cy="26678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581790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ontent Placeholder 6" descr="A graph of tax and tax&#10;&#10;Description automatically generated with medium confidence">
            <a:extLst>
              <a:ext uri="{FF2B5EF4-FFF2-40B4-BE49-F238E27FC236}">
                <a16:creationId xmlns:a16="http://schemas.microsoft.com/office/drawing/2014/main" id="{7F5B1834-B7AA-0BCE-503C-035DD81FD1C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04800" y="533400"/>
            <a:ext cx="8610600" cy="5811838"/>
          </a:xfr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4EE11A7C-0619-4A47-2B03-B43B65B27A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Sources of Federal Revenue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69A7375-734A-A2F8-1F6B-D378E8E4738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B3E355C-57B9-BC4B-95D8-406A1F834537}" type="slidenum">
              <a:rPr lang="en-US" altLang="en-US" smtClean="0"/>
              <a:pPr/>
              <a:t>8</a:t>
            </a:fld>
            <a:endParaRPr lang="en-US" alt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FB6F6F3-CDBF-83A1-BBFA-78E7F7913D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Ethical Debates, Econ Theories, Real-World Impacts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1761350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97B69623-7C15-B084-3454-3741012EEC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Total Federal Revenues and Outlays as a Percentage of GDP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865622A-0473-42CE-691E-24B9B5ED947E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B3E355C-57B9-BC4B-95D8-406A1F834537}" type="slidenum">
              <a:rPr lang="en-US" altLang="en-US" smtClean="0"/>
              <a:pPr/>
              <a:t>9</a:t>
            </a:fld>
            <a:endParaRPr lang="en-US" alt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B799F99-97A4-04FF-9955-B22C9FCDD9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Ethical Debates, Econ Theories, Real-World Impacts</a:t>
            </a:r>
            <a:endParaRPr lang="en-US" dirty="0"/>
          </a:p>
        </p:txBody>
      </p:sp>
      <p:pic>
        <p:nvPicPr>
          <p:cNvPr id="10" name="Picture 9" descr="A graph showing the average revenue and revenue&#10;&#10;AI-generated content may be incorrect.">
            <a:extLst>
              <a:ext uri="{FF2B5EF4-FFF2-40B4-BE49-F238E27FC236}">
                <a16:creationId xmlns:a16="http://schemas.microsoft.com/office/drawing/2014/main" id="{4B2F6842-6CA4-E5A3-6CED-CBDD48B26C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4048" y="838200"/>
            <a:ext cx="8458200" cy="5181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0730203"/>
      </p:ext>
    </p:extLst>
  </p:cSld>
  <p:clrMapOvr>
    <a:masterClrMapping/>
  </p:clrMapOvr>
</p:sld>
</file>

<file path=ppt/theme/theme1.xml><?xml version="1.0" encoding="utf-8"?>
<a:theme xmlns:a="http://schemas.openxmlformats.org/drawingml/2006/main" name="CG Body - Standard">
  <a:themeElements>
    <a:clrScheme name="CGSH">
      <a:dk1>
        <a:sysClr val="windowText" lastClr="000000"/>
      </a:dk1>
      <a:lt1>
        <a:sysClr val="window" lastClr="FFFFFF"/>
      </a:lt1>
      <a:dk2>
        <a:srgbClr val="000000"/>
      </a:dk2>
      <a:lt2>
        <a:srgbClr val="FFFFFF"/>
      </a:lt2>
      <a:accent1>
        <a:srgbClr val="B01C2E"/>
      </a:accent1>
      <a:accent2>
        <a:srgbClr val="4B2942"/>
      </a:accent2>
      <a:accent3>
        <a:srgbClr val="002F5F"/>
      </a:accent3>
      <a:accent4>
        <a:srgbClr val="495B25"/>
      </a:accent4>
      <a:accent5>
        <a:srgbClr val="E66402"/>
      </a:accent5>
      <a:accent6>
        <a:srgbClr val="FF9933"/>
      </a:accent6>
      <a:hlink>
        <a:srgbClr val="0000FF"/>
      </a:hlink>
      <a:folHlink>
        <a:srgbClr val="800080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T_COE_16" id="{671586AA-9BBF-BE44-880F-D824A4D8FE5E}" vid="{5A5CEC7A-9E78-BE40-8F14-2D245F9926EC}"/>
    </a:ext>
  </a:ext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20812</TotalTime>
  <Words>789</Words>
  <Application>Microsoft Macintosh PowerPoint</Application>
  <PresentationFormat>On-screen Show (4:3)</PresentationFormat>
  <Paragraphs>99</Paragraphs>
  <Slides>18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8" baseType="lpstr">
      <vt:lpstr>NSimSun</vt:lpstr>
      <vt:lpstr>Arial</vt:lpstr>
      <vt:lpstr>Calibri</vt:lpstr>
      <vt:lpstr>Courier New</vt:lpstr>
      <vt:lpstr>Gill Sans</vt:lpstr>
      <vt:lpstr>Times New Roman</vt:lpstr>
      <vt:lpstr>Verdana</vt:lpstr>
      <vt:lpstr>Wingdings</vt:lpstr>
      <vt:lpstr>Wingdings 2</vt:lpstr>
      <vt:lpstr>CG Body - Standard</vt:lpstr>
      <vt:lpstr>Federal Income Taxation Ethical Debates, Economic Theories, Real-World Impacts</vt:lpstr>
      <vt:lpstr>Tax Policy Issues</vt:lpstr>
      <vt:lpstr>U.S. Income Tax: Historical Background</vt:lpstr>
      <vt:lpstr>First Form 1040</vt:lpstr>
      <vt:lpstr>Historical MTRs of Individuals and Corporations</vt:lpstr>
      <vt:lpstr>Social Security Taxes on Wages</vt:lpstr>
      <vt:lpstr>Source of Federal Revenue as a Share of GDP</vt:lpstr>
      <vt:lpstr>Sources of Federal Revenue</vt:lpstr>
      <vt:lpstr>Total Federal Revenues and Outlays as a Percentage of GDP</vt:lpstr>
      <vt:lpstr>U.S. Deficits: Total, Primary, and Net Interest Outlays</vt:lpstr>
      <vt:lpstr>Federal Debt Held by the Public: 1900 to 2050</vt:lpstr>
      <vt:lpstr>Budget Outlook</vt:lpstr>
      <vt:lpstr>Fairness Norms</vt:lpstr>
      <vt:lpstr>Welfare Economics</vt:lpstr>
      <vt:lpstr>Tax Expenditures</vt:lpstr>
      <vt:lpstr>Tax Expenditures (2024-2033) (Treasury)</vt:lpstr>
      <vt:lpstr>Tax Expenditures (2023-2027) (JCT)</vt:lpstr>
      <vt:lpstr>Outlays, Revenues, and Tax Expenditures (2025)</vt:lpstr>
    </vt:vector>
  </TitlesOfParts>
  <Company>	鞰]皤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Promulgating, Interpreting, and Administering  U.S. Tax Law</dc:title>
  <dc:creator>Jeffrey Colon</dc:creator>
  <cp:lastModifiedBy>Colon, Jeffrey M.</cp:lastModifiedBy>
  <cp:revision>283</cp:revision>
  <dcterms:created xsi:type="dcterms:W3CDTF">2010-08-09T13:06:30Z</dcterms:created>
  <dcterms:modified xsi:type="dcterms:W3CDTF">2026-01-23T14:49:14Z</dcterms:modified>
</cp:coreProperties>
</file>